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270" r:id="rId3"/>
    <p:sldId id="272" r:id="rId4"/>
    <p:sldId id="259" r:id="rId5"/>
    <p:sldId id="261" r:id="rId6"/>
    <p:sldId id="265" r:id="rId7"/>
    <p:sldId id="273" r:id="rId8"/>
    <p:sldId id="258" r:id="rId9"/>
    <p:sldId id="274" r:id="rId10"/>
    <p:sldId id="264" r:id="rId11"/>
    <p:sldId id="276" r:id="rId12"/>
    <p:sldId id="277" r:id="rId13"/>
    <p:sldId id="282" r:id="rId14"/>
    <p:sldId id="269" r:id="rId15"/>
    <p:sldId id="279" r:id="rId16"/>
    <p:sldId id="280" r:id="rId17"/>
    <p:sldId id="290" r:id="rId18"/>
    <p:sldId id="285" r:id="rId19"/>
    <p:sldId id="286" r:id="rId20"/>
    <p:sldId id="289" r:id="rId21"/>
    <p:sldId id="262" r:id="rId22"/>
    <p:sldId id="266" r:id="rId23"/>
    <p:sldId id="28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294B"/>
    <a:srgbClr val="2130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76" autoAdjust="0"/>
    <p:restoredTop sz="92371" autoAdjust="0"/>
  </p:normalViewPr>
  <p:slideViewPr>
    <p:cSldViewPr snapToGrid="0">
      <p:cViewPr>
        <p:scale>
          <a:sx n="70" d="100"/>
          <a:sy n="70" d="100"/>
        </p:scale>
        <p:origin x="690" y="-96"/>
      </p:cViewPr>
      <p:guideLst/>
    </p:cSldViewPr>
  </p:slideViewPr>
  <p:outlineViewPr>
    <p:cViewPr>
      <p:scale>
        <a:sx n="33" d="100"/>
        <a:sy n="33" d="100"/>
      </p:scale>
      <p:origin x="0" y="-1490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2.png"/><Relationship Id="rId6" Type="http://schemas.openxmlformats.org/officeDocument/2006/relationships/image" Target="../media/image8.svg"/><Relationship Id="rId5" Type="http://schemas.openxmlformats.org/officeDocument/2006/relationships/image" Target="../media/image4.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2.png"/><Relationship Id="rId6" Type="http://schemas.openxmlformats.org/officeDocument/2006/relationships/image" Target="../media/image8.svg"/><Relationship Id="rId5" Type="http://schemas.openxmlformats.org/officeDocument/2006/relationships/image" Target="../media/image4.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30477764-911E-447E-B95E-C747363B6DBD}"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59324CB7-B10E-45D3-8B06-2AB01CC8BCD4}">
      <dgm:prSet custT="1"/>
      <dgm:spPr/>
      <dgm:t>
        <a:bodyPr/>
        <a:lstStyle/>
        <a:p>
          <a:r>
            <a:rPr lang="en-US" sz="1600" dirty="0" smtClean="0"/>
            <a:t> </a:t>
          </a:r>
          <a:r>
            <a:rPr lang="en-US" sz="2000" dirty="0" smtClean="0"/>
            <a:t>Reasons </a:t>
          </a:r>
          <a:r>
            <a:rPr lang="en-US" sz="2000" dirty="0"/>
            <a:t>for a new accountability system</a:t>
          </a:r>
        </a:p>
      </dgm:t>
    </dgm:pt>
    <dgm:pt modelId="{85E03FFB-C04F-431B-B84C-250DAF44B163}" type="parTrans" cxnId="{1649EB3F-B8E0-41A0-A94B-BE6E760ADABE}">
      <dgm:prSet/>
      <dgm:spPr/>
      <dgm:t>
        <a:bodyPr/>
        <a:lstStyle/>
        <a:p>
          <a:endParaRPr lang="en-US"/>
        </a:p>
      </dgm:t>
    </dgm:pt>
    <dgm:pt modelId="{7FDE5B97-BD2B-40A5-8E39-1326D43F258B}" type="sibTrans" cxnId="{1649EB3F-B8E0-41A0-A94B-BE6E760ADABE}">
      <dgm:prSet/>
      <dgm:spPr/>
      <dgm:t>
        <a:bodyPr/>
        <a:lstStyle/>
        <a:p>
          <a:endParaRPr lang="en-US"/>
        </a:p>
      </dgm:t>
    </dgm:pt>
    <dgm:pt modelId="{0C9DCC95-1D33-4D8F-84B7-3AB7B0600349}">
      <dgm:prSet custT="1"/>
      <dgm:spPr/>
      <dgm:t>
        <a:bodyPr/>
        <a:lstStyle/>
        <a:p>
          <a:r>
            <a:rPr lang="en-US" sz="2000" dirty="0" smtClean="0"/>
            <a:t>New </a:t>
          </a:r>
          <a:r>
            <a:rPr lang="en-US" sz="2000" dirty="0"/>
            <a:t>York’s new accountability system</a:t>
          </a:r>
        </a:p>
      </dgm:t>
    </dgm:pt>
    <dgm:pt modelId="{602FC075-D4A9-4249-8758-710D74035D28}" type="parTrans" cxnId="{CAA18846-F61D-46BE-9FB1-E1BE4ACC9290}">
      <dgm:prSet/>
      <dgm:spPr/>
      <dgm:t>
        <a:bodyPr/>
        <a:lstStyle/>
        <a:p>
          <a:endParaRPr lang="en-US"/>
        </a:p>
      </dgm:t>
    </dgm:pt>
    <dgm:pt modelId="{ED6046A4-24CF-47AB-86C9-D56BE11EC24A}" type="sibTrans" cxnId="{CAA18846-F61D-46BE-9FB1-E1BE4ACC9290}">
      <dgm:prSet/>
      <dgm:spPr/>
      <dgm:t>
        <a:bodyPr/>
        <a:lstStyle/>
        <a:p>
          <a:endParaRPr lang="en-US"/>
        </a:p>
      </dgm:t>
    </dgm:pt>
    <dgm:pt modelId="{B3482337-D6E1-4466-8D73-80A8CDBA923D}">
      <dgm:prSet custT="1"/>
      <dgm:spPr/>
      <dgm:t>
        <a:bodyPr/>
        <a:lstStyle/>
        <a:p>
          <a:r>
            <a:rPr lang="en-US" sz="1800" dirty="0" smtClean="0"/>
            <a:t> New </a:t>
          </a:r>
          <a:r>
            <a:rPr lang="en-US" sz="1800" dirty="0"/>
            <a:t>indicators of school performance</a:t>
          </a:r>
        </a:p>
      </dgm:t>
    </dgm:pt>
    <dgm:pt modelId="{57A6B91B-3188-489C-946F-8264F5829338}" type="parTrans" cxnId="{3D901B05-C47D-45A0-A72B-C755AEF4FB08}">
      <dgm:prSet/>
      <dgm:spPr/>
      <dgm:t>
        <a:bodyPr/>
        <a:lstStyle/>
        <a:p>
          <a:endParaRPr lang="en-US"/>
        </a:p>
      </dgm:t>
    </dgm:pt>
    <dgm:pt modelId="{A427536F-263D-403F-AA6B-28260C8FDB23}" type="sibTrans" cxnId="{3D901B05-C47D-45A0-A72B-C755AEF4FB08}">
      <dgm:prSet/>
      <dgm:spPr/>
      <dgm:t>
        <a:bodyPr/>
        <a:lstStyle/>
        <a:p>
          <a:endParaRPr lang="en-US"/>
        </a:p>
      </dgm:t>
    </dgm:pt>
    <dgm:pt modelId="{D34D54A1-4B10-483D-9F02-28C1AD490714}">
      <dgm:prSet custT="1"/>
      <dgm:spPr/>
      <dgm:t>
        <a:bodyPr/>
        <a:lstStyle/>
        <a:p>
          <a:r>
            <a:rPr lang="en-US" sz="1600" dirty="0" smtClean="0"/>
            <a:t> </a:t>
          </a:r>
          <a:r>
            <a:rPr lang="en-US" sz="2000" dirty="0" smtClean="0"/>
            <a:t>Our school’s performance </a:t>
          </a:r>
          <a:r>
            <a:rPr lang="en-US" sz="2000" dirty="0"/>
            <a:t>on each of the indicators</a:t>
          </a:r>
        </a:p>
      </dgm:t>
    </dgm:pt>
    <dgm:pt modelId="{37CA75C7-ECB7-4163-BBDF-7DDF0098D0AD}" type="parTrans" cxnId="{927E0B88-8862-416C-AC2B-CFBD57AC951C}">
      <dgm:prSet/>
      <dgm:spPr/>
      <dgm:t>
        <a:bodyPr/>
        <a:lstStyle/>
        <a:p>
          <a:endParaRPr lang="en-US"/>
        </a:p>
      </dgm:t>
    </dgm:pt>
    <dgm:pt modelId="{1925F237-72CA-4EF8-93C9-25CE0F11B30E}" type="sibTrans" cxnId="{927E0B88-8862-416C-AC2B-CFBD57AC951C}">
      <dgm:prSet/>
      <dgm:spPr/>
      <dgm:t>
        <a:bodyPr/>
        <a:lstStyle/>
        <a:p>
          <a:endParaRPr lang="en-US"/>
        </a:p>
      </dgm:t>
    </dgm:pt>
    <dgm:pt modelId="{2F1F9BA5-7CE7-471E-9F2F-2F541AA84873}">
      <dgm:prSet custT="1"/>
      <dgm:spPr/>
      <dgm:t>
        <a:bodyPr/>
        <a:lstStyle/>
        <a:p>
          <a:r>
            <a:rPr lang="en-US" sz="2000" dirty="0" smtClean="0"/>
            <a:t>Comprehensive Support &amp; Improvement School, Targeted District</a:t>
          </a:r>
          <a:endParaRPr lang="en-US" sz="2000" dirty="0"/>
        </a:p>
      </dgm:t>
    </dgm:pt>
    <dgm:pt modelId="{B10CD123-1762-4BF9-B2C3-0315471C8118}" type="parTrans" cxnId="{769367D3-DBEF-4E6A-9D69-38604340F529}">
      <dgm:prSet/>
      <dgm:spPr/>
      <dgm:t>
        <a:bodyPr/>
        <a:lstStyle/>
        <a:p>
          <a:endParaRPr lang="en-US"/>
        </a:p>
      </dgm:t>
    </dgm:pt>
    <dgm:pt modelId="{45655631-DB89-4D7B-BB16-2A5203005456}" type="sibTrans" cxnId="{769367D3-DBEF-4E6A-9D69-38604340F529}">
      <dgm:prSet/>
      <dgm:spPr/>
      <dgm:t>
        <a:bodyPr/>
        <a:lstStyle/>
        <a:p>
          <a:endParaRPr lang="en-US"/>
        </a:p>
      </dgm:t>
    </dgm:pt>
    <dgm:pt modelId="{80BB574E-05F0-4D6F-A59C-44B3ADD33482}">
      <dgm:prSet custT="1"/>
      <dgm:spPr/>
      <dgm:t>
        <a:bodyPr/>
        <a:lstStyle/>
        <a:p>
          <a:r>
            <a:rPr lang="en-US" sz="1800" dirty="0"/>
            <a:t>How we will build on our current school-improvement </a:t>
          </a:r>
          <a:r>
            <a:rPr lang="en-US" sz="1800" dirty="0" smtClean="0"/>
            <a:t>efforts?</a:t>
          </a:r>
          <a:endParaRPr lang="en-US" sz="1800" dirty="0"/>
        </a:p>
      </dgm:t>
    </dgm:pt>
    <dgm:pt modelId="{795485DA-125B-4346-9148-864224AA0476}" type="parTrans" cxnId="{0A6BCBE3-507F-4970-819F-3E92C9A03243}">
      <dgm:prSet/>
      <dgm:spPr/>
      <dgm:t>
        <a:bodyPr/>
        <a:lstStyle/>
        <a:p>
          <a:endParaRPr lang="en-US"/>
        </a:p>
      </dgm:t>
    </dgm:pt>
    <dgm:pt modelId="{C1CF7116-51A8-4050-9D65-2A227E071AF6}" type="sibTrans" cxnId="{0A6BCBE3-507F-4970-819F-3E92C9A03243}">
      <dgm:prSet/>
      <dgm:spPr/>
      <dgm:t>
        <a:bodyPr/>
        <a:lstStyle/>
        <a:p>
          <a:endParaRPr lang="en-US"/>
        </a:p>
      </dgm:t>
    </dgm:pt>
    <dgm:pt modelId="{80AD2587-8FC7-4E70-8678-56C6B8B4671A}" type="pres">
      <dgm:prSet presAssocID="{30477764-911E-447E-B95E-C747363B6DBD}" presName="root" presStyleCnt="0">
        <dgm:presLayoutVars>
          <dgm:dir/>
          <dgm:resizeHandles val="exact"/>
        </dgm:presLayoutVars>
      </dgm:prSet>
      <dgm:spPr/>
      <dgm:t>
        <a:bodyPr/>
        <a:lstStyle/>
        <a:p>
          <a:endParaRPr lang="en-US"/>
        </a:p>
      </dgm:t>
    </dgm:pt>
    <dgm:pt modelId="{63FA6EC2-E6E3-488E-BA4C-4301DD8769E3}" type="pres">
      <dgm:prSet presAssocID="{59324CB7-B10E-45D3-8B06-2AB01CC8BCD4}" presName="compNode" presStyleCnt="0"/>
      <dgm:spPr/>
    </dgm:pt>
    <dgm:pt modelId="{BA91D290-A6D0-4277-B107-B3E6ABD9F7C4}" type="pres">
      <dgm:prSet presAssocID="{59324CB7-B10E-45D3-8B06-2AB01CC8BCD4}" presName="bgRect" presStyleLbl="bgShp" presStyleIdx="0" presStyleCnt="4" custAng="0" custLinFactNeighborY="-6319"/>
      <dgm:spPr/>
    </dgm:pt>
    <dgm:pt modelId="{34795F97-F955-4458-8BD2-FA77F9A83E0B}" type="pres">
      <dgm:prSet presAssocID="{59324CB7-B10E-45D3-8B06-2AB01CC8BCD4}" presName="iconRect" presStyleLbl="node1" presStyleIdx="0" presStyleCnt="4"/>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Stopwatch"/>
        </a:ext>
      </dgm:extLst>
    </dgm:pt>
    <dgm:pt modelId="{A332641A-913A-4420-8B5D-18F6F81BBD95}" type="pres">
      <dgm:prSet presAssocID="{59324CB7-B10E-45D3-8B06-2AB01CC8BCD4}" presName="spaceRect" presStyleCnt="0"/>
      <dgm:spPr/>
    </dgm:pt>
    <dgm:pt modelId="{1A020A58-6CCB-47B8-ABDB-469C123704BA}" type="pres">
      <dgm:prSet presAssocID="{59324CB7-B10E-45D3-8B06-2AB01CC8BCD4}" presName="parTx" presStyleLbl="revTx" presStyleIdx="0" presStyleCnt="6">
        <dgm:presLayoutVars>
          <dgm:chMax val="0"/>
          <dgm:chPref val="0"/>
        </dgm:presLayoutVars>
      </dgm:prSet>
      <dgm:spPr/>
      <dgm:t>
        <a:bodyPr/>
        <a:lstStyle/>
        <a:p>
          <a:endParaRPr lang="en-US"/>
        </a:p>
      </dgm:t>
    </dgm:pt>
    <dgm:pt modelId="{0C54E4A6-6C87-4743-887F-D5350600EB48}" type="pres">
      <dgm:prSet presAssocID="{7FDE5B97-BD2B-40A5-8E39-1326D43F258B}" presName="sibTrans" presStyleCnt="0"/>
      <dgm:spPr/>
    </dgm:pt>
    <dgm:pt modelId="{E668D7A1-BE4C-4044-8201-D4F9E7FBD4B3}" type="pres">
      <dgm:prSet presAssocID="{0C9DCC95-1D33-4D8F-84B7-3AB7B0600349}" presName="compNode" presStyleCnt="0"/>
      <dgm:spPr/>
    </dgm:pt>
    <dgm:pt modelId="{966A3303-22F6-4ED6-99EA-C820F28D3D5A}" type="pres">
      <dgm:prSet presAssocID="{0C9DCC95-1D33-4D8F-84B7-3AB7B0600349}" presName="bgRect" presStyleLbl="bgShp" presStyleIdx="1" presStyleCnt="4"/>
      <dgm:spPr/>
    </dgm:pt>
    <dgm:pt modelId="{1BE6F7FF-7097-4847-9ECD-D6BBC7BF9542}" type="pres">
      <dgm:prSet presAssocID="{0C9DCC95-1D33-4D8F-84B7-3AB7B0600349}" presName="iconRect" presStyleLbl="node1" presStyleIdx="1" presStyleCnt="4"/>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Presentation with Checklist"/>
        </a:ext>
      </dgm:extLst>
    </dgm:pt>
    <dgm:pt modelId="{3FF51480-4722-4E75-95AE-546CE5FB5179}" type="pres">
      <dgm:prSet presAssocID="{0C9DCC95-1D33-4D8F-84B7-3AB7B0600349}" presName="spaceRect" presStyleCnt="0"/>
      <dgm:spPr/>
    </dgm:pt>
    <dgm:pt modelId="{E4D2EFCF-96EF-44F7-AA4B-830E0320DC3C}" type="pres">
      <dgm:prSet presAssocID="{0C9DCC95-1D33-4D8F-84B7-3AB7B0600349}" presName="parTx" presStyleLbl="revTx" presStyleIdx="1" presStyleCnt="6">
        <dgm:presLayoutVars>
          <dgm:chMax val="0"/>
          <dgm:chPref val="0"/>
        </dgm:presLayoutVars>
      </dgm:prSet>
      <dgm:spPr/>
      <dgm:t>
        <a:bodyPr/>
        <a:lstStyle/>
        <a:p>
          <a:endParaRPr lang="en-US"/>
        </a:p>
      </dgm:t>
    </dgm:pt>
    <dgm:pt modelId="{BB98E94D-222C-453F-BC8B-4E2AE0D6D593}" type="pres">
      <dgm:prSet presAssocID="{0C9DCC95-1D33-4D8F-84B7-3AB7B0600349}" presName="desTx" presStyleLbl="revTx" presStyleIdx="2" presStyleCnt="6">
        <dgm:presLayoutVars/>
      </dgm:prSet>
      <dgm:spPr/>
      <dgm:t>
        <a:bodyPr/>
        <a:lstStyle/>
        <a:p>
          <a:endParaRPr lang="en-US"/>
        </a:p>
      </dgm:t>
    </dgm:pt>
    <dgm:pt modelId="{FB88160E-FA57-4A62-B4BC-C9C32A8112EF}" type="pres">
      <dgm:prSet presAssocID="{ED6046A4-24CF-47AB-86C9-D56BE11EC24A}" presName="sibTrans" presStyleCnt="0"/>
      <dgm:spPr/>
    </dgm:pt>
    <dgm:pt modelId="{81B7AE56-AFD3-4B5C-9B64-48AAD24152D2}" type="pres">
      <dgm:prSet presAssocID="{D34D54A1-4B10-483D-9F02-28C1AD490714}" presName="compNode" presStyleCnt="0"/>
      <dgm:spPr/>
    </dgm:pt>
    <dgm:pt modelId="{CE14B329-B26B-4992-8185-9558ABD6AE50}" type="pres">
      <dgm:prSet presAssocID="{D34D54A1-4B10-483D-9F02-28C1AD490714}" presName="bgRect" presStyleLbl="bgShp" presStyleIdx="2" presStyleCnt="4"/>
      <dgm:spPr/>
    </dgm:pt>
    <dgm:pt modelId="{2F90CFFA-5F00-4EF2-9A3B-CAE46D84AC9A}" type="pres">
      <dgm:prSet presAssocID="{D34D54A1-4B10-483D-9F02-28C1AD490714}" presName="iconRect" presStyleLbl="node1" presStyleIdx="2" presStyleCnt="4"/>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en-US"/>
        </a:p>
      </dgm:t>
      <dgm:extLst>
        <a:ext uri="{E40237B7-FDA0-4F09-8148-C483321AD2D9}">
          <dgm14:cNvPr xmlns:dgm14="http://schemas.microsoft.com/office/drawing/2010/diagram" id="0" name="" descr="Pencil"/>
        </a:ext>
      </dgm:extLst>
    </dgm:pt>
    <dgm:pt modelId="{79088438-8524-4B65-B002-2E5F922741AB}" type="pres">
      <dgm:prSet presAssocID="{D34D54A1-4B10-483D-9F02-28C1AD490714}" presName="spaceRect" presStyleCnt="0"/>
      <dgm:spPr/>
    </dgm:pt>
    <dgm:pt modelId="{8DDFE94F-E737-4115-B38E-A12F567F0384}" type="pres">
      <dgm:prSet presAssocID="{D34D54A1-4B10-483D-9F02-28C1AD490714}" presName="parTx" presStyleLbl="revTx" presStyleIdx="3" presStyleCnt="6">
        <dgm:presLayoutVars>
          <dgm:chMax val="0"/>
          <dgm:chPref val="0"/>
        </dgm:presLayoutVars>
      </dgm:prSet>
      <dgm:spPr/>
      <dgm:t>
        <a:bodyPr/>
        <a:lstStyle/>
        <a:p>
          <a:endParaRPr lang="en-US"/>
        </a:p>
      </dgm:t>
    </dgm:pt>
    <dgm:pt modelId="{4688AE5C-0123-4C87-87D0-66361D7DBB9C}" type="pres">
      <dgm:prSet presAssocID="{1925F237-72CA-4EF8-93C9-25CE0F11B30E}" presName="sibTrans" presStyleCnt="0"/>
      <dgm:spPr/>
    </dgm:pt>
    <dgm:pt modelId="{A70AAD15-C06A-41B0-B77D-05C32CFF2157}" type="pres">
      <dgm:prSet presAssocID="{2F1F9BA5-7CE7-471E-9F2F-2F541AA84873}" presName="compNode" presStyleCnt="0"/>
      <dgm:spPr/>
    </dgm:pt>
    <dgm:pt modelId="{03B9B091-74FD-4EE8-9689-5C3EB1B0AF92}" type="pres">
      <dgm:prSet presAssocID="{2F1F9BA5-7CE7-471E-9F2F-2F541AA84873}" presName="bgRect" presStyleLbl="bgShp" presStyleIdx="3" presStyleCnt="4"/>
      <dgm:spPr/>
    </dgm:pt>
    <dgm:pt modelId="{4DBBDDE5-6817-4CB5-A3D6-336B7A7FC049}" type="pres">
      <dgm:prSet presAssocID="{2F1F9BA5-7CE7-471E-9F2F-2F541AA84873}" presName="iconRect" presStyleLbl="node1" presStyleIdx="3" presStyleCnt="4"/>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t>
        <a:bodyPr/>
        <a:lstStyle/>
        <a:p>
          <a:endParaRPr lang="en-US"/>
        </a:p>
      </dgm:t>
      <dgm:extLst>
        <a:ext uri="{E40237B7-FDA0-4F09-8148-C483321AD2D9}">
          <dgm14:cNvPr xmlns:dgm14="http://schemas.microsoft.com/office/drawing/2010/diagram" id="0" name="" descr="Head with Gears"/>
        </a:ext>
      </dgm:extLst>
    </dgm:pt>
    <dgm:pt modelId="{E9C3332F-7120-4001-BD29-55292C43A012}" type="pres">
      <dgm:prSet presAssocID="{2F1F9BA5-7CE7-471E-9F2F-2F541AA84873}" presName="spaceRect" presStyleCnt="0"/>
      <dgm:spPr/>
    </dgm:pt>
    <dgm:pt modelId="{7F24309F-0AB3-40EC-9B64-49171256D8EA}" type="pres">
      <dgm:prSet presAssocID="{2F1F9BA5-7CE7-471E-9F2F-2F541AA84873}" presName="parTx" presStyleLbl="revTx" presStyleIdx="4" presStyleCnt="6" custScaleX="101930" custScaleY="93917">
        <dgm:presLayoutVars>
          <dgm:chMax val="0"/>
          <dgm:chPref val="0"/>
        </dgm:presLayoutVars>
      </dgm:prSet>
      <dgm:spPr/>
      <dgm:t>
        <a:bodyPr/>
        <a:lstStyle/>
        <a:p>
          <a:endParaRPr lang="en-US"/>
        </a:p>
      </dgm:t>
    </dgm:pt>
    <dgm:pt modelId="{A049E913-6F64-4AB0-9BAA-DDCA26DBA0CB}" type="pres">
      <dgm:prSet presAssocID="{2F1F9BA5-7CE7-471E-9F2F-2F541AA84873}" presName="desTx" presStyleLbl="revTx" presStyleIdx="5" presStyleCnt="6">
        <dgm:presLayoutVars/>
      </dgm:prSet>
      <dgm:spPr/>
      <dgm:t>
        <a:bodyPr/>
        <a:lstStyle/>
        <a:p>
          <a:endParaRPr lang="en-US"/>
        </a:p>
      </dgm:t>
    </dgm:pt>
  </dgm:ptLst>
  <dgm:cxnLst>
    <dgm:cxn modelId="{9EF18F4C-97A2-4FAE-A2CC-2CC3BBDE67B3}" type="presOf" srcId="{B3482337-D6E1-4466-8D73-80A8CDBA923D}" destId="{BB98E94D-222C-453F-BC8B-4E2AE0D6D593}" srcOrd="0" destOrd="0" presId="urn:microsoft.com/office/officeart/2018/2/layout/IconVerticalSolidList"/>
    <dgm:cxn modelId="{927E0B88-8862-416C-AC2B-CFBD57AC951C}" srcId="{30477764-911E-447E-B95E-C747363B6DBD}" destId="{D34D54A1-4B10-483D-9F02-28C1AD490714}" srcOrd="2" destOrd="0" parTransId="{37CA75C7-ECB7-4163-BBDF-7DDF0098D0AD}" sibTransId="{1925F237-72CA-4EF8-93C9-25CE0F11B30E}"/>
    <dgm:cxn modelId="{1649EB3F-B8E0-41A0-A94B-BE6E760ADABE}" srcId="{30477764-911E-447E-B95E-C747363B6DBD}" destId="{59324CB7-B10E-45D3-8B06-2AB01CC8BCD4}" srcOrd="0" destOrd="0" parTransId="{85E03FFB-C04F-431B-B84C-250DAF44B163}" sibTransId="{7FDE5B97-BD2B-40A5-8E39-1326D43F258B}"/>
    <dgm:cxn modelId="{940A9853-27B8-4301-B8B1-5ED8540031D2}" type="presOf" srcId="{2F1F9BA5-7CE7-471E-9F2F-2F541AA84873}" destId="{7F24309F-0AB3-40EC-9B64-49171256D8EA}" srcOrd="0" destOrd="0" presId="urn:microsoft.com/office/officeart/2018/2/layout/IconVerticalSolidList"/>
    <dgm:cxn modelId="{292A5B39-08A2-4C93-9C10-3DB9F28457CE}" type="presOf" srcId="{0C9DCC95-1D33-4D8F-84B7-3AB7B0600349}" destId="{E4D2EFCF-96EF-44F7-AA4B-830E0320DC3C}" srcOrd="0" destOrd="0" presId="urn:microsoft.com/office/officeart/2018/2/layout/IconVerticalSolidList"/>
    <dgm:cxn modelId="{05ABEAEA-C04B-4A6A-82E1-B5DECD738791}" type="presOf" srcId="{30477764-911E-447E-B95E-C747363B6DBD}" destId="{80AD2587-8FC7-4E70-8678-56C6B8B4671A}" srcOrd="0" destOrd="0" presId="urn:microsoft.com/office/officeart/2018/2/layout/IconVerticalSolidList"/>
    <dgm:cxn modelId="{CAA18846-F61D-46BE-9FB1-E1BE4ACC9290}" srcId="{30477764-911E-447E-B95E-C747363B6DBD}" destId="{0C9DCC95-1D33-4D8F-84B7-3AB7B0600349}" srcOrd="1" destOrd="0" parTransId="{602FC075-D4A9-4249-8758-710D74035D28}" sibTransId="{ED6046A4-24CF-47AB-86C9-D56BE11EC24A}"/>
    <dgm:cxn modelId="{800875B9-7390-489A-AE8E-1F395573052F}" type="presOf" srcId="{80BB574E-05F0-4D6F-A59C-44B3ADD33482}" destId="{A049E913-6F64-4AB0-9BAA-DDCA26DBA0CB}" srcOrd="0" destOrd="0" presId="urn:microsoft.com/office/officeart/2018/2/layout/IconVerticalSolidList"/>
    <dgm:cxn modelId="{769367D3-DBEF-4E6A-9D69-38604340F529}" srcId="{30477764-911E-447E-B95E-C747363B6DBD}" destId="{2F1F9BA5-7CE7-471E-9F2F-2F541AA84873}" srcOrd="3" destOrd="0" parTransId="{B10CD123-1762-4BF9-B2C3-0315471C8118}" sibTransId="{45655631-DB89-4D7B-BB16-2A5203005456}"/>
    <dgm:cxn modelId="{8BDE0590-C00A-4B32-87CD-128CAE3AFB33}" type="presOf" srcId="{59324CB7-B10E-45D3-8B06-2AB01CC8BCD4}" destId="{1A020A58-6CCB-47B8-ABDB-469C123704BA}" srcOrd="0" destOrd="0" presId="urn:microsoft.com/office/officeart/2018/2/layout/IconVerticalSolidList"/>
    <dgm:cxn modelId="{3D901B05-C47D-45A0-A72B-C755AEF4FB08}" srcId="{0C9DCC95-1D33-4D8F-84B7-3AB7B0600349}" destId="{B3482337-D6E1-4466-8D73-80A8CDBA923D}" srcOrd="0" destOrd="0" parTransId="{57A6B91B-3188-489C-946F-8264F5829338}" sibTransId="{A427536F-263D-403F-AA6B-28260C8FDB23}"/>
    <dgm:cxn modelId="{0A6BCBE3-507F-4970-819F-3E92C9A03243}" srcId="{2F1F9BA5-7CE7-471E-9F2F-2F541AA84873}" destId="{80BB574E-05F0-4D6F-A59C-44B3ADD33482}" srcOrd="0" destOrd="0" parTransId="{795485DA-125B-4346-9148-864224AA0476}" sibTransId="{C1CF7116-51A8-4050-9D65-2A227E071AF6}"/>
    <dgm:cxn modelId="{412A64FA-482A-4FAA-80D2-C3D0D765647C}" type="presOf" srcId="{D34D54A1-4B10-483D-9F02-28C1AD490714}" destId="{8DDFE94F-E737-4115-B38E-A12F567F0384}" srcOrd="0" destOrd="0" presId="urn:microsoft.com/office/officeart/2018/2/layout/IconVerticalSolidList"/>
    <dgm:cxn modelId="{EE3E6147-4D72-46C1-BB5B-6E35A340DEBD}" type="presParOf" srcId="{80AD2587-8FC7-4E70-8678-56C6B8B4671A}" destId="{63FA6EC2-E6E3-488E-BA4C-4301DD8769E3}" srcOrd="0" destOrd="0" presId="urn:microsoft.com/office/officeart/2018/2/layout/IconVerticalSolidList"/>
    <dgm:cxn modelId="{80C8F34E-DB4C-43AF-8BEA-DFDFBADD173F}" type="presParOf" srcId="{63FA6EC2-E6E3-488E-BA4C-4301DD8769E3}" destId="{BA91D290-A6D0-4277-B107-B3E6ABD9F7C4}" srcOrd="0" destOrd="0" presId="urn:microsoft.com/office/officeart/2018/2/layout/IconVerticalSolidList"/>
    <dgm:cxn modelId="{E0FD6933-F681-4517-8A51-582678078B35}" type="presParOf" srcId="{63FA6EC2-E6E3-488E-BA4C-4301DD8769E3}" destId="{34795F97-F955-4458-8BD2-FA77F9A83E0B}" srcOrd="1" destOrd="0" presId="urn:microsoft.com/office/officeart/2018/2/layout/IconVerticalSolidList"/>
    <dgm:cxn modelId="{D184A1AD-65DB-444E-9DEC-8B2409CC2F09}" type="presParOf" srcId="{63FA6EC2-E6E3-488E-BA4C-4301DD8769E3}" destId="{A332641A-913A-4420-8B5D-18F6F81BBD95}" srcOrd="2" destOrd="0" presId="urn:microsoft.com/office/officeart/2018/2/layout/IconVerticalSolidList"/>
    <dgm:cxn modelId="{9E322E24-1950-4098-882C-0D404C4D8199}" type="presParOf" srcId="{63FA6EC2-E6E3-488E-BA4C-4301DD8769E3}" destId="{1A020A58-6CCB-47B8-ABDB-469C123704BA}" srcOrd="3" destOrd="0" presId="urn:microsoft.com/office/officeart/2018/2/layout/IconVerticalSolidList"/>
    <dgm:cxn modelId="{0C13E0FF-5385-4D97-ABE2-92B3648CE667}" type="presParOf" srcId="{80AD2587-8FC7-4E70-8678-56C6B8B4671A}" destId="{0C54E4A6-6C87-4743-887F-D5350600EB48}" srcOrd="1" destOrd="0" presId="urn:microsoft.com/office/officeart/2018/2/layout/IconVerticalSolidList"/>
    <dgm:cxn modelId="{BD12FDF3-DCD0-4DD0-8281-F1BD414136AA}" type="presParOf" srcId="{80AD2587-8FC7-4E70-8678-56C6B8B4671A}" destId="{E668D7A1-BE4C-4044-8201-D4F9E7FBD4B3}" srcOrd="2" destOrd="0" presId="urn:microsoft.com/office/officeart/2018/2/layout/IconVerticalSolidList"/>
    <dgm:cxn modelId="{3721CFB3-3AFD-459B-BE38-46881C57DA95}" type="presParOf" srcId="{E668D7A1-BE4C-4044-8201-D4F9E7FBD4B3}" destId="{966A3303-22F6-4ED6-99EA-C820F28D3D5A}" srcOrd="0" destOrd="0" presId="urn:microsoft.com/office/officeart/2018/2/layout/IconVerticalSolidList"/>
    <dgm:cxn modelId="{7E9A80DC-0CA1-4EB5-A4A8-69C81B59716C}" type="presParOf" srcId="{E668D7A1-BE4C-4044-8201-D4F9E7FBD4B3}" destId="{1BE6F7FF-7097-4847-9ECD-D6BBC7BF9542}" srcOrd="1" destOrd="0" presId="urn:microsoft.com/office/officeart/2018/2/layout/IconVerticalSolidList"/>
    <dgm:cxn modelId="{A3F8ABE7-4211-43E0-973C-8EDEE5805EE5}" type="presParOf" srcId="{E668D7A1-BE4C-4044-8201-D4F9E7FBD4B3}" destId="{3FF51480-4722-4E75-95AE-546CE5FB5179}" srcOrd="2" destOrd="0" presId="urn:microsoft.com/office/officeart/2018/2/layout/IconVerticalSolidList"/>
    <dgm:cxn modelId="{85F91CF6-B8F2-439B-8EF7-11500F7210E4}" type="presParOf" srcId="{E668D7A1-BE4C-4044-8201-D4F9E7FBD4B3}" destId="{E4D2EFCF-96EF-44F7-AA4B-830E0320DC3C}" srcOrd="3" destOrd="0" presId="urn:microsoft.com/office/officeart/2018/2/layout/IconVerticalSolidList"/>
    <dgm:cxn modelId="{DF999F5D-0654-418E-B7F2-B71BD22C5008}" type="presParOf" srcId="{E668D7A1-BE4C-4044-8201-D4F9E7FBD4B3}" destId="{BB98E94D-222C-453F-BC8B-4E2AE0D6D593}" srcOrd="4" destOrd="0" presId="urn:microsoft.com/office/officeart/2018/2/layout/IconVerticalSolidList"/>
    <dgm:cxn modelId="{FE84FF7D-C520-410A-8326-4185476188A9}" type="presParOf" srcId="{80AD2587-8FC7-4E70-8678-56C6B8B4671A}" destId="{FB88160E-FA57-4A62-B4BC-C9C32A8112EF}" srcOrd="3" destOrd="0" presId="urn:microsoft.com/office/officeart/2018/2/layout/IconVerticalSolidList"/>
    <dgm:cxn modelId="{CF9AA40D-75BF-4248-AC71-6F6118A6AFB7}" type="presParOf" srcId="{80AD2587-8FC7-4E70-8678-56C6B8B4671A}" destId="{81B7AE56-AFD3-4B5C-9B64-48AAD24152D2}" srcOrd="4" destOrd="0" presId="urn:microsoft.com/office/officeart/2018/2/layout/IconVerticalSolidList"/>
    <dgm:cxn modelId="{F5C4B950-3E1D-43FB-8D28-26284458717C}" type="presParOf" srcId="{81B7AE56-AFD3-4B5C-9B64-48AAD24152D2}" destId="{CE14B329-B26B-4992-8185-9558ABD6AE50}" srcOrd="0" destOrd="0" presId="urn:microsoft.com/office/officeart/2018/2/layout/IconVerticalSolidList"/>
    <dgm:cxn modelId="{19912FEE-5874-46D6-9AEE-76C69E11E431}" type="presParOf" srcId="{81B7AE56-AFD3-4B5C-9B64-48AAD24152D2}" destId="{2F90CFFA-5F00-4EF2-9A3B-CAE46D84AC9A}" srcOrd="1" destOrd="0" presId="urn:microsoft.com/office/officeart/2018/2/layout/IconVerticalSolidList"/>
    <dgm:cxn modelId="{ADF1A433-E439-4C59-8707-46D9E3CAFCB9}" type="presParOf" srcId="{81B7AE56-AFD3-4B5C-9B64-48AAD24152D2}" destId="{79088438-8524-4B65-B002-2E5F922741AB}" srcOrd="2" destOrd="0" presId="urn:microsoft.com/office/officeart/2018/2/layout/IconVerticalSolidList"/>
    <dgm:cxn modelId="{2B2E3E00-2CDD-4B2B-95AB-3D64BA11DA2E}" type="presParOf" srcId="{81B7AE56-AFD3-4B5C-9B64-48AAD24152D2}" destId="{8DDFE94F-E737-4115-B38E-A12F567F0384}" srcOrd="3" destOrd="0" presId="urn:microsoft.com/office/officeart/2018/2/layout/IconVerticalSolidList"/>
    <dgm:cxn modelId="{E0E259ED-1DD6-4A4C-BD69-C63344D86150}" type="presParOf" srcId="{80AD2587-8FC7-4E70-8678-56C6B8B4671A}" destId="{4688AE5C-0123-4C87-87D0-66361D7DBB9C}" srcOrd="5" destOrd="0" presId="urn:microsoft.com/office/officeart/2018/2/layout/IconVerticalSolidList"/>
    <dgm:cxn modelId="{6AEA112E-CBFD-492D-87FB-D50FFAF0E8D0}" type="presParOf" srcId="{80AD2587-8FC7-4E70-8678-56C6B8B4671A}" destId="{A70AAD15-C06A-41B0-B77D-05C32CFF2157}" srcOrd="6" destOrd="0" presId="urn:microsoft.com/office/officeart/2018/2/layout/IconVerticalSolidList"/>
    <dgm:cxn modelId="{0FC30317-7E43-4CE2-8906-A5D449C9991A}" type="presParOf" srcId="{A70AAD15-C06A-41B0-B77D-05C32CFF2157}" destId="{03B9B091-74FD-4EE8-9689-5C3EB1B0AF92}" srcOrd="0" destOrd="0" presId="urn:microsoft.com/office/officeart/2018/2/layout/IconVerticalSolidList"/>
    <dgm:cxn modelId="{479F0312-2420-4BFE-8E5B-DE8050B31BFB}" type="presParOf" srcId="{A70AAD15-C06A-41B0-B77D-05C32CFF2157}" destId="{4DBBDDE5-6817-4CB5-A3D6-336B7A7FC049}" srcOrd="1" destOrd="0" presId="urn:microsoft.com/office/officeart/2018/2/layout/IconVerticalSolidList"/>
    <dgm:cxn modelId="{B5D09F5E-98B4-4DA8-B889-5852E29F05F4}" type="presParOf" srcId="{A70AAD15-C06A-41B0-B77D-05C32CFF2157}" destId="{E9C3332F-7120-4001-BD29-55292C43A012}" srcOrd="2" destOrd="0" presId="urn:microsoft.com/office/officeart/2018/2/layout/IconVerticalSolidList"/>
    <dgm:cxn modelId="{D561FCF6-7567-4C5D-A643-B5DEE6ACDCD4}" type="presParOf" srcId="{A70AAD15-C06A-41B0-B77D-05C32CFF2157}" destId="{7F24309F-0AB3-40EC-9B64-49171256D8EA}" srcOrd="3" destOrd="0" presId="urn:microsoft.com/office/officeart/2018/2/layout/IconVerticalSolidList"/>
    <dgm:cxn modelId="{B6F75ACE-CD69-4E39-A097-3E47819AC5B5}" type="presParOf" srcId="{A70AAD15-C06A-41B0-B77D-05C32CFF2157}" destId="{A049E913-6F64-4AB0-9BAA-DDCA26DBA0CB}"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91D290-A6D0-4277-B107-B3E6ABD9F7C4}">
      <dsp:nvSpPr>
        <dsp:cNvPr id="0" name=""/>
        <dsp:cNvSpPr/>
      </dsp:nvSpPr>
      <dsp:spPr>
        <a:xfrm>
          <a:off x="0" y="0"/>
          <a:ext cx="10515600" cy="79908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34795F97-F955-4458-8BD2-FA77F9A83E0B}">
      <dsp:nvSpPr>
        <dsp:cNvPr id="0" name=""/>
        <dsp:cNvSpPr/>
      </dsp:nvSpPr>
      <dsp:spPr>
        <a:xfrm>
          <a:off x="241722" y="181370"/>
          <a:ext cx="439495" cy="439495"/>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1A020A58-6CCB-47B8-ABDB-469C123704BA}">
      <dsp:nvSpPr>
        <dsp:cNvPr id="0" name=""/>
        <dsp:cNvSpPr/>
      </dsp:nvSpPr>
      <dsp:spPr>
        <a:xfrm>
          <a:off x="922940" y="1576"/>
          <a:ext cx="9592659" cy="7990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570" tIns="84570" rIns="84570" bIns="84570" numCol="1" spcCol="1270" anchor="ctr" anchorCtr="0">
          <a:noAutofit/>
        </a:bodyPr>
        <a:lstStyle/>
        <a:p>
          <a:pPr lvl="0" algn="l" defTabSz="711200">
            <a:lnSpc>
              <a:spcPct val="90000"/>
            </a:lnSpc>
            <a:spcBef>
              <a:spcPct val="0"/>
            </a:spcBef>
            <a:spcAft>
              <a:spcPct val="35000"/>
            </a:spcAft>
          </a:pPr>
          <a:r>
            <a:rPr lang="en-US" sz="1600" kern="1200" dirty="0" smtClean="0"/>
            <a:t> </a:t>
          </a:r>
          <a:r>
            <a:rPr lang="en-US" sz="2000" kern="1200" dirty="0" smtClean="0"/>
            <a:t>Reasons </a:t>
          </a:r>
          <a:r>
            <a:rPr lang="en-US" sz="2000" kern="1200" dirty="0"/>
            <a:t>for a new accountability system</a:t>
          </a:r>
        </a:p>
      </dsp:txBody>
      <dsp:txXfrm>
        <a:off x="922940" y="1576"/>
        <a:ext cx="9592659" cy="799083"/>
      </dsp:txXfrm>
    </dsp:sp>
    <dsp:sp modelId="{966A3303-22F6-4ED6-99EA-C820F28D3D5A}">
      <dsp:nvSpPr>
        <dsp:cNvPr id="0" name=""/>
        <dsp:cNvSpPr/>
      </dsp:nvSpPr>
      <dsp:spPr>
        <a:xfrm>
          <a:off x="0" y="1000430"/>
          <a:ext cx="10515600" cy="79908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BE6F7FF-7097-4847-9ECD-D6BBC7BF9542}">
      <dsp:nvSpPr>
        <dsp:cNvPr id="0" name=""/>
        <dsp:cNvSpPr/>
      </dsp:nvSpPr>
      <dsp:spPr>
        <a:xfrm>
          <a:off x="241722" y="1180224"/>
          <a:ext cx="439495" cy="439495"/>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E4D2EFCF-96EF-44F7-AA4B-830E0320DC3C}">
      <dsp:nvSpPr>
        <dsp:cNvPr id="0" name=""/>
        <dsp:cNvSpPr/>
      </dsp:nvSpPr>
      <dsp:spPr>
        <a:xfrm>
          <a:off x="922940" y="1000430"/>
          <a:ext cx="4732020" cy="7990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570" tIns="84570" rIns="84570" bIns="84570" numCol="1" spcCol="1270" anchor="ctr" anchorCtr="0">
          <a:noAutofit/>
        </a:bodyPr>
        <a:lstStyle/>
        <a:p>
          <a:pPr lvl="0" algn="l" defTabSz="889000">
            <a:lnSpc>
              <a:spcPct val="90000"/>
            </a:lnSpc>
            <a:spcBef>
              <a:spcPct val="0"/>
            </a:spcBef>
            <a:spcAft>
              <a:spcPct val="35000"/>
            </a:spcAft>
          </a:pPr>
          <a:r>
            <a:rPr lang="en-US" sz="2000" kern="1200" dirty="0" smtClean="0"/>
            <a:t>New </a:t>
          </a:r>
          <a:r>
            <a:rPr lang="en-US" sz="2000" kern="1200" dirty="0"/>
            <a:t>York’s new accountability system</a:t>
          </a:r>
        </a:p>
      </dsp:txBody>
      <dsp:txXfrm>
        <a:off x="922940" y="1000430"/>
        <a:ext cx="4732020" cy="799083"/>
      </dsp:txXfrm>
    </dsp:sp>
    <dsp:sp modelId="{BB98E94D-222C-453F-BC8B-4E2AE0D6D593}">
      <dsp:nvSpPr>
        <dsp:cNvPr id="0" name=""/>
        <dsp:cNvSpPr/>
      </dsp:nvSpPr>
      <dsp:spPr>
        <a:xfrm>
          <a:off x="5654960" y="1000430"/>
          <a:ext cx="4860639" cy="7990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570" tIns="84570" rIns="84570" bIns="84570" numCol="1" spcCol="1270" anchor="ctr" anchorCtr="0">
          <a:noAutofit/>
        </a:bodyPr>
        <a:lstStyle/>
        <a:p>
          <a:pPr lvl="0" algn="l" defTabSz="800100">
            <a:lnSpc>
              <a:spcPct val="90000"/>
            </a:lnSpc>
            <a:spcBef>
              <a:spcPct val="0"/>
            </a:spcBef>
            <a:spcAft>
              <a:spcPct val="35000"/>
            </a:spcAft>
          </a:pPr>
          <a:r>
            <a:rPr lang="en-US" sz="1800" kern="1200" dirty="0" smtClean="0"/>
            <a:t> New </a:t>
          </a:r>
          <a:r>
            <a:rPr lang="en-US" sz="1800" kern="1200" dirty="0"/>
            <a:t>indicators of school performance</a:t>
          </a:r>
        </a:p>
      </dsp:txBody>
      <dsp:txXfrm>
        <a:off x="5654960" y="1000430"/>
        <a:ext cx="4860639" cy="799083"/>
      </dsp:txXfrm>
    </dsp:sp>
    <dsp:sp modelId="{CE14B329-B26B-4992-8185-9558ABD6AE50}">
      <dsp:nvSpPr>
        <dsp:cNvPr id="0" name=""/>
        <dsp:cNvSpPr/>
      </dsp:nvSpPr>
      <dsp:spPr>
        <a:xfrm>
          <a:off x="0" y="1999284"/>
          <a:ext cx="10515600" cy="79908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2F90CFFA-5F00-4EF2-9A3B-CAE46D84AC9A}">
      <dsp:nvSpPr>
        <dsp:cNvPr id="0" name=""/>
        <dsp:cNvSpPr/>
      </dsp:nvSpPr>
      <dsp:spPr>
        <a:xfrm>
          <a:off x="241722" y="2179078"/>
          <a:ext cx="439495" cy="439495"/>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8DDFE94F-E737-4115-B38E-A12F567F0384}">
      <dsp:nvSpPr>
        <dsp:cNvPr id="0" name=""/>
        <dsp:cNvSpPr/>
      </dsp:nvSpPr>
      <dsp:spPr>
        <a:xfrm>
          <a:off x="922940" y="1999284"/>
          <a:ext cx="9592659" cy="7990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570" tIns="84570" rIns="84570" bIns="84570" numCol="1" spcCol="1270" anchor="ctr" anchorCtr="0">
          <a:noAutofit/>
        </a:bodyPr>
        <a:lstStyle/>
        <a:p>
          <a:pPr lvl="0" algn="l" defTabSz="711200">
            <a:lnSpc>
              <a:spcPct val="90000"/>
            </a:lnSpc>
            <a:spcBef>
              <a:spcPct val="0"/>
            </a:spcBef>
            <a:spcAft>
              <a:spcPct val="35000"/>
            </a:spcAft>
          </a:pPr>
          <a:r>
            <a:rPr lang="en-US" sz="1600" kern="1200" dirty="0" smtClean="0"/>
            <a:t> </a:t>
          </a:r>
          <a:r>
            <a:rPr lang="en-US" sz="2000" kern="1200" dirty="0" smtClean="0"/>
            <a:t>Our school’s performance </a:t>
          </a:r>
          <a:r>
            <a:rPr lang="en-US" sz="2000" kern="1200" dirty="0"/>
            <a:t>on each of the indicators</a:t>
          </a:r>
        </a:p>
      </dsp:txBody>
      <dsp:txXfrm>
        <a:off x="922940" y="1999284"/>
        <a:ext cx="9592659" cy="799083"/>
      </dsp:txXfrm>
    </dsp:sp>
    <dsp:sp modelId="{03B9B091-74FD-4EE8-9689-5C3EB1B0AF92}">
      <dsp:nvSpPr>
        <dsp:cNvPr id="0" name=""/>
        <dsp:cNvSpPr/>
      </dsp:nvSpPr>
      <dsp:spPr>
        <a:xfrm>
          <a:off x="0" y="2998138"/>
          <a:ext cx="10515600" cy="79908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4DBBDDE5-6817-4CB5-A3D6-336B7A7FC049}">
      <dsp:nvSpPr>
        <dsp:cNvPr id="0" name=""/>
        <dsp:cNvSpPr/>
      </dsp:nvSpPr>
      <dsp:spPr>
        <a:xfrm>
          <a:off x="241722" y="3177931"/>
          <a:ext cx="439495" cy="439495"/>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7F24309F-0AB3-40EC-9B64-49171256D8EA}">
      <dsp:nvSpPr>
        <dsp:cNvPr id="0" name=""/>
        <dsp:cNvSpPr/>
      </dsp:nvSpPr>
      <dsp:spPr>
        <a:xfrm>
          <a:off x="877276" y="3022442"/>
          <a:ext cx="4823347" cy="7504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570" tIns="84570" rIns="84570" bIns="84570" numCol="1" spcCol="1270" anchor="ctr" anchorCtr="0">
          <a:noAutofit/>
        </a:bodyPr>
        <a:lstStyle/>
        <a:p>
          <a:pPr lvl="0" algn="l" defTabSz="889000">
            <a:lnSpc>
              <a:spcPct val="90000"/>
            </a:lnSpc>
            <a:spcBef>
              <a:spcPct val="0"/>
            </a:spcBef>
            <a:spcAft>
              <a:spcPct val="35000"/>
            </a:spcAft>
          </a:pPr>
          <a:r>
            <a:rPr lang="en-US" sz="2000" kern="1200" dirty="0" smtClean="0"/>
            <a:t>Comprehensive Support &amp; Improvement School, Targeted District</a:t>
          </a:r>
          <a:endParaRPr lang="en-US" sz="2000" kern="1200" dirty="0"/>
        </a:p>
      </dsp:txBody>
      <dsp:txXfrm>
        <a:off x="877276" y="3022442"/>
        <a:ext cx="4823347" cy="750474"/>
      </dsp:txXfrm>
    </dsp:sp>
    <dsp:sp modelId="{A049E913-6F64-4AB0-9BAA-DDCA26DBA0CB}">
      <dsp:nvSpPr>
        <dsp:cNvPr id="0" name=""/>
        <dsp:cNvSpPr/>
      </dsp:nvSpPr>
      <dsp:spPr>
        <a:xfrm>
          <a:off x="5654960" y="2998138"/>
          <a:ext cx="4860639" cy="7990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570" tIns="84570" rIns="84570" bIns="84570" numCol="1" spcCol="1270" anchor="ctr" anchorCtr="0">
          <a:noAutofit/>
        </a:bodyPr>
        <a:lstStyle/>
        <a:p>
          <a:pPr lvl="0" algn="l" defTabSz="800100">
            <a:lnSpc>
              <a:spcPct val="90000"/>
            </a:lnSpc>
            <a:spcBef>
              <a:spcPct val="0"/>
            </a:spcBef>
            <a:spcAft>
              <a:spcPct val="35000"/>
            </a:spcAft>
          </a:pPr>
          <a:r>
            <a:rPr lang="en-US" sz="1800" kern="1200" dirty="0"/>
            <a:t>How we will build on our current school-improvement </a:t>
          </a:r>
          <a:r>
            <a:rPr lang="en-US" sz="1800" kern="1200" dirty="0" smtClean="0"/>
            <a:t>efforts?</a:t>
          </a:r>
          <a:endParaRPr lang="en-US" sz="1800" kern="1200" dirty="0"/>
        </a:p>
      </dsp:txBody>
      <dsp:txXfrm>
        <a:off x="5654960" y="2998138"/>
        <a:ext cx="4860639" cy="79908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A2BA88-C8AC-4037-BA3D-B8876C5B087A}" type="datetimeFigureOut">
              <a:rPr lang="en-US" smtClean="0"/>
              <a:t>2/13/2019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35A387-A6E1-4FF1-9BA7-20A8B64786EA}" type="slidenum">
              <a:rPr lang="en-US" smtClean="0"/>
              <a:t>‹#›</a:t>
            </a:fld>
            <a:endParaRPr lang="en-US" dirty="0"/>
          </a:p>
        </p:txBody>
      </p:sp>
    </p:spTree>
    <p:extLst>
      <p:ext uri="{BB962C8B-B14F-4D97-AF65-F5344CB8AC3E}">
        <p14:creationId xmlns:p14="http://schemas.microsoft.com/office/powerpoint/2010/main" val="202958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7" name="Slide Number Placeholder 6"/>
          <p:cNvSpPr>
            <a:spLocks noGrp="1"/>
          </p:cNvSpPr>
          <p:nvPr>
            <p:ph type="sldNum" sz="quarter" idx="10"/>
          </p:nvPr>
        </p:nvSpPr>
        <p:spPr/>
        <p:txBody>
          <a:bodyPr/>
          <a:lstStyle/>
          <a:p>
            <a:fld id="{208DBFBA-8912-44A0-99BC-BB95C2835ACC}"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48841287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2/13/2019</a:t>
            </a:fld>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208DBFBA-8912-44A0-99BC-BB95C2835ACC}" type="slidenum">
              <a:rPr lang="en-US" smtClean="0"/>
              <a:t>‹#›</a:t>
            </a:fld>
            <a:endParaRPr lang="en-US" dirty="0"/>
          </a:p>
        </p:txBody>
      </p:sp>
    </p:spTree>
    <p:extLst>
      <p:ext uri="{BB962C8B-B14F-4D97-AF65-F5344CB8AC3E}">
        <p14:creationId xmlns:p14="http://schemas.microsoft.com/office/powerpoint/2010/main" val="2919992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2/13/2019</a:t>
            </a:fld>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208DBFBA-8912-44A0-99BC-BB95C2835ACC}" type="slidenum">
              <a:rPr lang="en-US" smtClean="0"/>
              <a:t>‹#›</a:t>
            </a:fld>
            <a:endParaRPr lang="en-US" dirty="0"/>
          </a:p>
        </p:txBody>
      </p:sp>
    </p:spTree>
    <p:extLst>
      <p:ext uri="{BB962C8B-B14F-4D97-AF65-F5344CB8AC3E}">
        <p14:creationId xmlns:p14="http://schemas.microsoft.com/office/powerpoint/2010/main" val="312611156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2/13/2019</a:t>
            </a:fld>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208DBFBA-8912-44A0-99BC-BB95C2835ACC}" type="slidenum">
              <a:rPr lang="en-US" smtClean="0"/>
              <a:t>‹#›</a:t>
            </a:fld>
            <a:endParaRPr lang="en-US" dirty="0"/>
          </a:p>
        </p:txBody>
      </p:sp>
    </p:spTree>
    <p:extLst>
      <p:ext uri="{BB962C8B-B14F-4D97-AF65-F5344CB8AC3E}">
        <p14:creationId xmlns:p14="http://schemas.microsoft.com/office/powerpoint/2010/main" val="386053116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2/13/2019</a:t>
            </a:fld>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208DBFBA-8912-44A0-99BC-BB95C2835ACC}" type="slidenum">
              <a:rPr lang="en-US" smtClean="0"/>
              <a:t>‹#›</a:t>
            </a:fld>
            <a:endParaRPr lang="en-US" dirty="0"/>
          </a:p>
        </p:txBody>
      </p:sp>
    </p:spTree>
    <p:extLst>
      <p:ext uri="{BB962C8B-B14F-4D97-AF65-F5344CB8AC3E}">
        <p14:creationId xmlns:p14="http://schemas.microsoft.com/office/powerpoint/2010/main" val="19172564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cap="all" baseline="0">
                <a:latin typeface="Franklin Gothic Heavy" panose="020B0903020102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latin typeface="Franklin Gothic Medium" panose="020B0603020102020204" pitchFamily="34" charset="0"/>
              </a:defRPr>
            </a:lvl1pPr>
            <a:lvl2pPr>
              <a:defRPr>
                <a:latin typeface="Franklin Gothic Medium" panose="020B0603020102020204" pitchFamily="34" charset="0"/>
              </a:defRPr>
            </a:lvl2pPr>
            <a:lvl3pPr>
              <a:defRPr>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lvl1pPr>
              <a:defRPr>
                <a:latin typeface="Franklin Gothic Medium" panose="020B0603020102020204" pitchFamily="34" charset="0"/>
              </a:defRPr>
            </a:lvl1pPr>
            <a:lvl2pPr>
              <a:defRPr>
                <a:latin typeface="Franklin Gothic Medium" panose="020B0603020102020204" pitchFamily="34" charset="0"/>
              </a:defRPr>
            </a:lvl2pPr>
            <a:lvl3pPr>
              <a:defRPr>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2/13/2019</a:t>
            </a:fld>
            <a:endParaRPr lang="en-US"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208DBFBA-8912-44A0-99BC-BB95C2835ACC}" type="slidenum">
              <a:rPr lang="en-US" smtClean="0"/>
              <a:t>‹#›</a:t>
            </a:fld>
            <a:endParaRPr lang="en-US" dirty="0"/>
          </a:p>
        </p:txBody>
      </p:sp>
    </p:spTree>
    <p:extLst>
      <p:ext uri="{BB962C8B-B14F-4D97-AF65-F5344CB8AC3E}">
        <p14:creationId xmlns:p14="http://schemas.microsoft.com/office/powerpoint/2010/main" val="382282249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2/13/2019</a:t>
            </a:fld>
            <a:endParaRPr lang="en-US" dirty="0"/>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208DBFBA-8912-44A0-99BC-BB95C2835ACC}" type="slidenum">
              <a:rPr lang="en-US" smtClean="0"/>
              <a:t>‹#›</a:t>
            </a:fld>
            <a:endParaRPr lang="en-US" dirty="0"/>
          </a:p>
        </p:txBody>
      </p:sp>
    </p:spTree>
    <p:extLst>
      <p:ext uri="{BB962C8B-B14F-4D97-AF65-F5344CB8AC3E}">
        <p14:creationId xmlns:p14="http://schemas.microsoft.com/office/powerpoint/2010/main" val="273463072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2/13/2019</a:t>
            </a:fld>
            <a:endParaRPr lang="en-US" dirty="0"/>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208DBFBA-8912-44A0-99BC-BB95C2835ACC}" type="slidenum">
              <a:rPr lang="en-US" smtClean="0"/>
              <a:t>‹#›</a:t>
            </a:fld>
            <a:endParaRPr lang="en-US" dirty="0"/>
          </a:p>
        </p:txBody>
      </p:sp>
    </p:spTree>
    <p:extLst>
      <p:ext uri="{BB962C8B-B14F-4D97-AF65-F5344CB8AC3E}">
        <p14:creationId xmlns:p14="http://schemas.microsoft.com/office/powerpoint/2010/main" val="378897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2/13/2019</a:t>
            </a:fld>
            <a:endParaRPr lang="en-US" dirty="0"/>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208DBFBA-8912-44A0-99BC-BB95C2835ACC}" type="slidenum">
              <a:rPr lang="en-US" smtClean="0"/>
              <a:t>‹#›</a:t>
            </a:fld>
            <a:endParaRPr lang="en-US" dirty="0"/>
          </a:p>
        </p:txBody>
      </p:sp>
    </p:spTree>
    <p:extLst>
      <p:ext uri="{BB962C8B-B14F-4D97-AF65-F5344CB8AC3E}">
        <p14:creationId xmlns:p14="http://schemas.microsoft.com/office/powerpoint/2010/main" val="63202344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2/13/2019</a:t>
            </a:fld>
            <a:endParaRPr lang="en-US"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208DBFBA-8912-44A0-99BC-BB95C2835ACC}" type="slidenum">
              <a:rPr lang="en-US" smtClean="0"/>
              <a:t>‹#›</a:t>
            </a:fld>
            <a:endParaRPr lang="en-US" dirty="0"/>
          </a:p>
        </p:txBody>
      </p:sp>
    </p:spTree>
    <p:extLst>
      <p:ext uri="{BB962C8B-B14F-4D97-AF65-F5344CB8AC3E}">
        <p14:creationId xmlns:p14="http://schemas.microsoft.com/office/powerpoint/2010/main" val="2906015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8E1FC7B-CE5A-42C2-9DE6-E825CF68090F}" type="datetimeFigureOut">
              <a:rPr lang="en-US" smtClean="0"/>
              <a:t>2/13/2019</a:t>
            </a:fld>
            <a:endParaRPr lang="en-US"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208DBFBA-8912-44A0-99BC-BB95C2835ACC}" type="slidenum">
              <a:rPr lang="en-US" smtClean="0"/>
              <a:t>‹#›</a:t>
            </a:fld>
            <a:endParaRPr lang="en-US" dirty="0"/>
          </a:p>
        </p:txBody>
      </p:sp>
    </p:spTree>
    <p:extLst>
      <p:ext uri="{BB962C8B-B14F-4D97-AF65-F5344CB8AC3E}">
        <p14:creationId xmlns:p14="http://schemas.microsoft.com/office/powerpoint/2010/main" val="2298518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Rectangle 10"/>
          <p:cNvSpPr/>
          <p:nvPr userDrawn="1"/>
        </p:nvSpPr>
        <p:spPr>
          <a:xfrm>
            <a:off x="0" y="6276521"/>
            <a:ext cx="12192000" cy="574022"/>
          </a:xfrm>
          <a:prstGeom prst="rect">
            <a:avLst/>
          </a:prstGeom>
          <a:solidFill>
            <a:srgbClr val="FFB819"/>
          </a:solidFill>
          <a:ln>
            <a:solidFill>
              <a:srgbClr val="FFB8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rotWithShape="1">
          <a:blip r:embed="rId13">
            <a:clrChange>
              <a:clrFrom>
                <a:srgbClr val="FFFFFF"/>
              </a:clrFrom>
              <a:clrTo>
                <a:srgbClr val="FFFFFF">
                  <a:alpha val="0"/>
                </a:srgbClr>
              </a:clrTo>
            </a:clrChange>
          </a:blip>
          <a:srcRect l="1731" t="4328" r="9830" b="1488"/>
          <a:stretch/>
        </p:blipFill>
        <p:spPr>
          <a:xfrm>
            <a:off x="10919011" y="5378485"/>
            <a:ext cx="1264027" cy="1472057"/>
          </a:xfrm>
          <a:prstGeom prst="rect">
            <a:avLst/>
          </a:prstGeom>
        </p:spPr>
      </p:pic>
      <p:sp>
        <p:nvSpPr>
          <p:cNvPr id="6" name="Slide Number Placeholder 5"/>
          <p:cNvSpPr>
            <a:spLocks noGrp="1"/>
          </p:cNvSpPr>
          <p:nvPr>
            <p:ph type="sldNum" sz="quarter" idx="4"/>
          </p:nvPr>
        </p:nvSpPr>
        <p:spPr>
          <a:xfrm>
            <a:off x="9986682" y="6492875"/>
            <a:ext cx="93232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DBFBA-8912-44A0-99BC-BB95C2835ACC}" type="slidenum">
              <a:rPr lang="en-US" smtClean="0"/>
              <a:t>‹#›</a:t>
            </a:fld>
            <a:endParaRPr lang="en-US" dirty="0"/>
          </a:p>
        </p:txBody>
      </p:sp>
      <p:sp>
        <p:nvSpPr>
          <p:cNvPr id="13" name="TextBox 12"/>
          <p:cNvSpPr txBox="1"/>
          <p:nvPr userDrawn="1"/>
        </p:nvSpPr>
        <p:spPr>
          <a:xfrm>
            <a:off x="1609309" y="6363477"/>
            <a:ext cx="8632722" cy="400110"/>
          </a:xfrm>
          <a:prstGeom prst="rect">
            <a:avLst/>
          </a:prstGeom>
          <a:noFill/>
        </p:spPr>
        <p:txBody>
          <a:bodyPr wrap="square" rtlCol="0">
            <a:spAutoFit/>
          </a:bodyPr>
          <a:lstStyle/>
          <a:p>
            <a:pPr algn="ctr"/>
            <a:r>
              <a:rPr lang="en-US" sz="2000" b="1" dirty="0" smtClean="0">
                <a:solidFill>
                  <a:srgbClr val="132649"/>
                </a:solidFill>
                <a:latin typeface="Franklin Gothic Medium" panose="020B0603020102020204" pitchFamily="34" charset="0"/>
              </a:rPr>
              <a:t>HARPURSVILLE CENTRAL SCHOOL DISTRICT – HOME</a:t>
            </a:r>
            <a:r>
              <a:rPr lang="en-US" sz="2000" b="1" baseline="0" dirty="0" smtClean="0">
                <a:solidFill>
                  <a:srgbClr val="132649"/>
                </a:solidFill>
                <a:latin typeface="Franklin Gothic Medium" panose="020B0603020102020204" pitchFamily="34" charset="0"/>
              </a:rPr>
              <a:t> OF THE HORNETS</a:t>
            </a:r>
            <a:endParaRPr lang="en-US" sz="2000" b="1" dirty="0">
              <a:solidFill>
                <a:srgbClr val="132649"/>
              </a:solidFill>
              <a:latin typeface="Franklin Gothic Medium" panose="020B0603020102020204" pitchFamily="34" charset="0"/>
            </a:endParaRPr>
          </a:p>
        </p:txBody>
      </p:sp>
    </p:spTree>
    <p:extLst>
      <p:ext uri="{BB962C8B-B14F-4D97-AF65-F5344CB8AC3E}">
        <p14:creationId xmlns:p14="http://schemas.microsoft.com/office/powerpoint/2010/main" val="41983515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lnSpc>
          <a:spcPct val="90000"/>
        </a:lnSpc>
        <a:spcBef>
          <a:spcPct val="0"/>
        </a:spcBef>
        <a:buNone/>
        <a:defRPr sz="4400" kern="1200" cap="all" baseline="0">
          <a:solidFill>
            <a:schemeClr val="tx1"/>
          </a:solidFill>
          <a:latin typeface="Franklin Gothic Heavy" panose="020B09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Franklin Gothic Medium" panose="020B06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Franklin Gothic Medium" panose="020B06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ranklin Gothic Medium" panose="020B06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6412" y="968991"/>
            <a:ext cx="10167582" cy="2183642"/>
          </a:xfrm>
          <a:prstGeom prst="rect">
            <a:avLst/>
          </a:prstGeom>
          <a:noFill/>
        </p:spPr>
        <p:txBody>
          <a:bodyPr wrap="square" rtlCol="0">
            <a:spAutoFit/>
          </a:bodyPr>
          <a:lstStyle/>
          <a:p>
            <a:endParaRPr lang="en-US" dirty="0"/>
          </a:p>
        </p:txBody>
      </p:sp>
      <p:sp>
        <p:nvSpPr>
          <p:cNvPr id="4" name="Title 3"/>
          <p:cNvSpPr>
            <a:spLocks noGrp="1"/>
          </p:cNvSpPr>
          <p:nvPr>
            <p:ph type="title"/>
          </p:nvPr>
        </p:nvSpPr>
        <p:spPr>
          <a:xfrm>
            <a:off x="838200" y="365125"/>
            <a:ext cx="10515600" cy="1986189"/>
          </a:xfrm>
        </p:spPr>
        <p:txBody>
          <a:bodyPr>
            <a:normAutofit/>
          </a:bodyPr>
          <a:lstStyle/>
          <a:p>
            <a:r>
              <a:rPr lang="en-US" altLang="en-US" dirty="0" smtClean="0"/>
              <a:t>WAO Elementary </a:t>
            </a:r>
            <a:r>
              <a:rPr lang="en-US" altLang="en-US" dirty="0"/>
              <a:t>School </a:t>
            </a:r>
            <a:r>
              <a:rPr lang="en-US" altLang="en-US" dirty="0" smtClean="0"/>
              <a:t/>
            </a:r>
            <a:br>
              <a:rPr lang="en-US" altLang="en-US" dirty="0" smtClean="0"/>
            </a:br>
            <a:r>
              <a:rPr lang="en-US" altLang="en-US" dirty="0" smtClean="0"/>
              <a:t>and </a:t>
            </a:r>
            <a:br>
              <a:rPr lang="en-US" altLang="en-US" dirty="0" smtClean="0"/>
            </a:br>
            <a:r>
              <a:rPr lang="en-US" altLang="en-US" dirty="0" smtClean="0"/>
              <a:t>the </a:t>
            </a:r>
            <a:r>
              <a:rPr lang="en-US" altLang="en-US" dirty="0"/>
              <a:t>New Accountability System</a:t>
            </a:r>
            <a:endParaRPr lang="en-US" dirty="0"/>
          </a:p>
        </p:txBody>
      </p:sp>
      <p:sp>
        <p:nvSpPr>
          <p:cNvPr id="5" name="Subtitle 4"/>
          <p:cNvSpPr>
            <a:spLocks noGrp="1"/>
          </p:cNvSpPr>
          <p:nvPr>
            <p:ph type="subTitle" idx="1"/>
          </p:nvPr>
        </p:nvSpPr>
        <p:spPr>
          <a:xfrm>
            <a:off x="1520042" y="3295291"/>
            <a:ext cx="9147958" cy="1962509"/>
          </a:xfrm>
        </p:spPr>
        <p:txBody>
          <a:bodyPr/>
          <a:lstStyle/>
          <a:p>
            <a:r>
              <a:rPr lang="en-US" sz="3200" kern="0" dirty="0" smtClean="0"/>
              <a:t>What Identification as a Comprehensive Support and Improvement (CSI) School and a Target District Means to our Students and Staff</a:t>
            </a:r>
          </a:p>
          <a:p>
            <a:endParaRPr lang="en-US" dirty="0"/>
          </a:p>
        </p:txBody>
      </p:sp>
    </p:spTree>
    <p:extLst>
      <p:ext uri="{BB962C8B-B14F-4D97-AF65-F5344CB8AC3E}">
        <p14:creationId xmlns:p14="http://schemas.microsoft.com/office/powerpoint/2010/main" val="2544649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109714" y="183035"/>
            <a:ext cx="4422140" cy="483234"/>
          </a:xfrm>
          <a:prstGeom prst="rect">
            <a:avLst/>
          </a:prstGeom>
        </p:spPr>
        <p:txBody>
          <a:bodyPr vert="horz" wrap="square" lIns="0" tIns="0" rIns="0" bIns="0" rtlCol="0">
            <a:spAutoFit/>
          </a:bodyPr>
          <a:lstStyle/>
          <a:p>
            <a:pPr marL="12700">
              <a:lnSpc>
                <a:spcPct val="100000"/>
              </a:lnSpc>
            </a:pPr>
            <a:r>
              <a:rPr sz="3600" b="1" dirty="0">
                <a:solidFill>
                  <a:srgbClr val="21305E"/>
                </a:solidFill>
                <a:latin typeface="Arial"/>
                <a:cs typeface="Arial"/>
              </a:rPr>
              <a:t>All Abo</a:t>
            </a:r>
            <a:r>
              <a:rPr sz="3600" b="1" spc="-15" dirty="0">
                <a:solidFill>
                  <a:srgbClr val="21305E"/>
                </a:solidFill>
                <a:latin typeface="Arial"/>
                <a:cs typeface="Arial"/>
              </a:rPr>
              <a:t>u</a:t>
            </a:r>
            <a:r>
              <a:rPr sz="3600" b="1" dirty="0">
                <a:solidFill>
                  <a:srgbClr val="21305E"/>
                </a:solidFill>
                <a:latin typeface="Arial"/>
                <a:cs typeface="Arial"/>
              </a:rPr>
              <a:t>t the Levels</a:t>
            </a:r>
            <a:endParaRPr sz="3600" dirty="0">
              <a:latin typeface="Arial"/>
              <a:cs typeface="Arial"/>
            </a:endParaRPr>
          </a:p>
        </p:txBody>
      </p:sp>
      <p:sp>
        <p:nvSpPr>
          <p:cNvPr id="3" name="object 3"/>
          <p:cNvSpPr txBox="1"/>
          <p:nvPr/>
        </p:nvSpPr>
        <p:spPr>
          <a:xfrm>
            <a:off x="2235292" y="913819"/>
            <a:ext cx="5785485" cy="584835"/>
          </a:xfrm>
          <a:prstGeom prst="rect">
            <a:avLst/>
          </a:prstGeom>
        </p:spPr>
        <p:txBody>
          <a:bodyPr vert="horz" wrap="square" lIns="0" tIns="0" rIns="0" bIns="0" rtlCol="0">
            <a:spAutoFit/>
          </a:bodyPr>
          <a:lstStyle/>
          <a:p>
            <a:pPr marL="12700" marR="5080">
              <a:lnSpc>
                <a:spcPct val="100000"/>
              </a:lnSpc>
            </a:pPr>
            <a:r>
              <a:rPr sz="2000" dirty="0">
                <a:solidFill>
                  <a:srgbClr val="21305E"/>
                </a:solidFill>
                <a:latin typeface="Arial"/>
                <a:cs typeface="Arial"/>
              </a:rPr>
              <a:t>New</a:t>
            </a:r>
            <a:r>
              <a:rPr sz="2000" spc="-15" dirty="0">
                <a:solidFill>
                  <a:srgbClr val="21305E"/>
                </a:solidFill>
                <a:latin typeface="Arial"/>
                <a:cs typeface="Arial"/>
              </a:rPr>
              <a:t> </a:t>
            </a:r>
            <a:r>
              <a:rPr sz="2000" dirty="0">
                <a:solidFill>
                  <a:srgbClr val="21305E"/>
                </a:solidFill>
                <a:latin typeface="Arial"/>
                <a:cs typeface="Arial"/>
              </a:rPr>
              <a:t>Yor</a:t>
            </a:r>
            <a:r>
              <a:rPr sz="2000" spc="5" dirty="0">
                <a:solidFill>
                  <a:srgbClr val="21305E"/>
                </a:solidFill>
                <a:latin typeface="Arial"/>
                <a:cs typeface="Arial"/>
              </a:rPr>
              <a:t>k</a:t>
            </a:r>
            <a:r>
              <a:rPr sz="2000" dirty="0">
                <a:solidFill>
                  <a:srgbClr val="21305E"/>
                </a:solidFill>
                <a:latin typeface="Arial"/>
                <a:cs typeface="Arial"/>
              </a:rPr>
              <a:t>’s</a:t>
            </a:r>
            <a:r>
              <a:rPr sz="2000" spc="-15" dirty="0">
                <a:solidFill>
                  <a:srgbClr val="21305E"/>
                </a:solidFill>
                <a:latin typeface="Arial"/>
                <a:cs typeface="Arial"/>
              </a:rPr>
              <a:t> </a:t>
            </a:r>
            <a:r>
              <a:rPr sz="2000" dirty="0">
                <a:solidFill>
                  <a:srgbClr val="21305E"/>
                </a:solidFill>
                <a:latin typeface="Arial"/>
                <a:cs typeface="Arial"/>
              </a:rPr>
              <a:t>S</a:t>
            </a:r>
            <a:r>
              <a:rPr sz="2000" spc="-10" dirty="0">
                <a:solidFill>
                  <a:srgbClr val="21305E"/>
                </a:solidFill>
                <a:latin typeface="Arial"/>
                <a:cs typeface="Arial"/>
              </a:rPr>
              <a:t>y</a:t>
            </a:r>
            <a:r>
              <a:rPr sz="2000" dirty="0">
                <a:solidFill>
                  <a:srgbClr val="21305E"/>
                </a:solidFill>
                <a:latin typeface="Arial"/>
                <a:cs typeface="Arial"/>
              </a:rPr>
              <a:t>stem</a:t>
            </a:r>
            <a:r>
              <a:rPr sz="2000" spc="-15" dirty="0">
                <a:solidFill>
                  <a:srgbClr val="21305E"/>
                </a:solidFill>
                <a:latin typeface="Arial"/>
                <a:cs typeface="Arial"/>
              </a:rPr>
              <a:t> </a:t>
            </a:r>
            <a:r>
              <a:rPr sz="2000" dirty="0">
                <a:solidFill>
                  <a:srgbClr val="21305E"/>
                </a:solidFill>
                <a:latin typeface="Arial"/>
                <a:cs typeface="Arial"/>
              </a:rPr>
              <a:t>is</a:t>
            </a:r>
            <a:r>
              <a:rPr sz="2000" spc="-15" dirty="0">
                <a:solidFill>
                  <a:srgbClr val="21305E"/>
                </a:solidFill>
                <a:latin typeface="Arial"/>
                <a:cs typeface="Arial"/>
              </a:rPr>
              <a:t> </a:t>
            </a:r>
            <a:r>
              <a:rPr sz="2000" dirty="0">
                <a:solidFill>
                  <a:srgbClr val="21305E"/>
                </a:solidFill>
                <a:latin typeface="Arial"/>
                <a:cs typeface="Arial"/>
              </a:rPr>
              <a:t>All</a:t>
            </a:r>
            <a:r>
              <a:rPr sz="2000" spc="10" dirty="0">
                <a:solidFill>
                  <a:srgbClr val="21305E"/>
                </a:solidFill>
                <a:latin typeface="Arial"/>
                <a:cs typeface="Arial"/>
              </a:rPr>
              <a:t> </a:t>
            </a:r>
            <a:r>
              <a:rPr sz="2000" dirty="0">
                <a:solidFill>
                  <a:srgbClr val="21305E"/>
                </a:solidFill>
                <a:latin typeface="Arial"/>
                <a:cs typeface="Arial"/>
              </a:rPr>
              <a:t>About</a:t>
            </a:r>
            <a:r>
              <a:rPr sz="2000" spc="-25" dirty="0">
                <a:solidFill>
                  <a:srgbClr val="21305E"/>
                </a:solidFill>
                <a:latin typeface="Arial"/>
                <a:cs typeface="Arial"/>
              </a:rPr>
              <a:t> </a:t>
            </a:r>
            <a:r>
              <a:rPr sz="2000" dirty="0">
                <a:solidFill>
                  <a:srgbClr val="21305E"/>
                </a:solidFill>
                <a:latin typeface="Arial"/>
                <a:cs typeface="Arial"/>
              </a:rPr>
              <a:t>the</a:t>
            </a:r>
            <a:r>
              <a:rPr sz="2000" spc="-20" dirty="0">
                <a:solidFill>
                  <a:srgbClr val="21305E"/>
                </a:solidFill>
                <a:latin typeface="Arial"/>
                <a:cs typeface="Arial"/>
              </a:rPr>
              <a:t> </a:t>
            </a:r>
            <a:r>
              <a:rPr sz="2000" dirty="0">
                <a:solidFill>
                  <a:srgbClr val="21305E"/>
                </a:solidFill>
                <a:latin typeface="Arial"/>
                <a:cs typeface="Arial"/>
              </a:rPr>
              <a:t>Levels: Establishing</a:t>
            </a:r>
            <a:r>
              <a:rPr sz="2000" spc="-15" dirty="0">
                <a:solidFill>
                  <a:srgbClr val="21305E"/>
                </a:solidFill>
                <a:latin typeface="Arial"/>
                <a:cs typeface="Arial"/>
              </a:rPr>
              <a:t> </a:t>
            </a:r>
            <a:r>
              <a:rPr sz="2000" dirty="0">
                <a:solidFill>
                  <a:srgbClr val="21305E"/>
                </a:solidFill>
                <a:latin typeface="Arial"/>
                <a:cs typeface="Arial"/>
              </a:rPr>
              <a:t>Performance</a:t>
            </a:r>
            <a:r>
              <a:rPr sz="2000" spc="-40" dirty="0">
                <a:solidFill>
                  <a:srgbClr val="21305E"/>
                </a:solidFill>
                <a:latin typeface="Arial"/>
                <a:cs typeface="Arial"/>
              </a:rPr>
              <a:t> </a:t>
            </a:r>
            <a:r>
              <a:rPr sz="2000" dirty="0">
                <a:solidFill>
                  <a:srgbClr val="21305E"/>
                </a:solidFill>
                <a:latin typeface="Arial"/>
                <a:cs typeface="Arial"/>
              </a:rPr>
              <a:t>Levels</a:t>
            </a:r>
            <a:r>
              <a:rPr sz="2000" spc="-15" dirty="0">
                <a:solidFill>
                  <a:srgbClr val="21305E"/>
                </a:solidFill>
                <a:latin typeface="Arial"/>
                <a:cs typeface="Arial"/>
              </a:rPr>
              <a:t> </a:t>
            </a:r>
            <a:r>
              <a:rPr sz="2000" dirty="0">
                <a:solidFill>
                  <a:srgbClr val="21305E"/>
                </a:solidFill>
                <a:latin typeface="Arial"/>
                <a:cs typeface="Arial"/>
              </a:rPr>
              <a:t>for</a:t>
            </a:r>
            <a:r>
              <a:rPr sz="2000" spc="-15" dirty="0">
                <a:solidFill>
                  <a:srgbClr val="21305E"/>
                </a:solidFill>
                <a:latin typeface="Arial"/>
                <a:cs typeface="Arial"/>
              </a:rPr>
              <a:t> </a:t>
            </a:r>
            <a:r>
              <a:rPr sz="2000" dirty="0">
                <a:solidFill>
                  <a:srgbClr val="21305E"/>
                </a:solidFill>
                <a:latin typeface="Arial"/>
                <a:cs typeface="Arial"/>
              </a:rPr>
              <a:t>Each</a:t>
            </a:r>
            <a:r>
              <a:rPr sz="2000" spc="-15" dirty="0">
                <a:solidFill>
                  <a:srgbClr val="21305E"/>
                </a:solidFill>
                <a:latin typeface="Arial"/>
                <a:cs typeface="Arial"/>
              </a:rPr>
              <a:t> </a:t>
            </a:r>
            <a:r>
              <a:rPr sz="2000" dirty="0">
                <a:solidFill>
                  <a:srgbClr val="21305E"/>
                </a:solidFill>
                <a:latin typeface="Arial"/>
                <a:cs typeface="Arial"/>
              </a:rPr>
              <a:t>Indicator</a:t>
            </a:r>
            <a:endParaRPr sz="2000" dirty="0">
              <a:latin typeface="Arial"/>
              <a:cs typeface="Arial"/>
            </a:endParaRPr>
          </a:p>
        </p:txBody>
      </p:sp>
      <p:graphicFrame>
        <p:nvGraphicFramePr>
          <p:cNvPr id="4" name="object 4"/>
          <p:cNvGraphicFramePr>
            <a:graphicFrameLocks noGrp="1"/>
          </p:cNvGraphicFramePr>
          <p:nvPr>
            <p:extLst>
              <p:ext uri="{D42A27DB-BD31-4B8C-83A1-F6EECF244321}">
                <p14:modId xmlns:p14="http://schemas.microsoft.com/office/powerpoint/2010/main" val="2210442043"/>
              </p:ext>
            </p:extLst>
          </p:nvPr>
        </p:nvGraphicFramePr>
        <p:xfrm>
          <a:off x="2702652" y="1980983"/>
          <a:ext cx="2514600" cy="1513075"/>
        </p:xfrm>
        <a:graphic>
          <a:graphicData uri="http://schemas.openxmlformats.org/drawingml/2006/table">
            <a:tbl>
              <a:tblPr firstRow="1" bandRow="1">
                <a:tableStyleId>{2D5ABB26-0587-4C30-8999-92F81FD0307C}</a:tableStyleId>
              </a:tblPr>
              <a:tblGrid>
                <a:gridCol w="1547495">
                  <a:extLst>
                    <a:ext uri="{9D8B030D-6E8A-4147-A177-3AD203B41FA5}">
                      <a16:colId xmlns:a16="http://schemas.microsoft.com/office/drawing/2014/main" val="20000"/>
                    </a:ext>
                  </a:extLst>
                </a:gridCol>
                <a:gridCol w="967105">
                  <a:extLst>
                    <a:ext uri="{9D8B030D-6E8A-4147-A177-3AD203B41FA5}">
                      <a16:colId xmlns:a16="http://schemas.microsoft.com/office/drawing/2014/main" val="20001"/>
                    </a:ext>
                  </a:extLst>
                </a:gridCol>
              </a:tblGrid>
              <a:tr h="708278">
                <a:tc>
                  <a:txBody>
                    <a:bodyPr/>
                    <a:lstStyle/>
                    <a:p>
                      <a:pPr marL="446405" marR="57785" indent="-382905">
                        <a:lnSpc>
                          <a:spcPts val="1270"/>
                        </a:lnSpc>
                      </a:pPr>
                      <a:r>
                        <a:rPr sz="1100" b="1" dirty="0">
                          <a:latin typeface="Calibri"/>
                          <a:cs typeface="Calibri"/>
                        </a:rPr>
                        <a:t>C</a:t>
                      </a:r>
                      <a:r>
                        <a:rPr sz="1100" b="1" spc="-5" dirty="0">
                          <a:latin typeface="Calibri"/>
                          <a:cs typeface="Calibri"/>
                        </a:rPr>
                        <a:t>omp</a:t>
                      </a:r>
                      <a:r>
                        <a:rPr sz="1100" b="1" spc="-10" dirty="0">
                          <a:latin typeface="Calibri"/>
                          <a:cs typeface="Calibri"/>
                        </a:rPr>
                        <a:t>o</a:t>
                      </a:r>
                      <a:r>
                        <a:rPr sz="1100" b="1" dirty="0">
                          <a:latin typeface="Calibri"/>
                          <a:cs typeface="Calibri"/>
                        </a:rPr>
                        <a:t>site</a:t>
                      </a:r>
                      <a:r>
                        <a:rPr sz="1100" b="1" spc="-15" dirty="0">
                          <a:latin typeface="Calibri"/>
                          <a:cs typeface="Calibri"/>
                        </a:rPr>
                        <a:t> </a:t>
                      </a:r>
                      <a:r>
                        <a:rPr sz="1100" b="1" spc="-5" dirty="0">
                          <a:latin typeface="Calibri"/>
                          <a:cs typeface="Calibri"/>
                        </a:rPr>
                        <a:t>Perf</a:t>
                      </a:r>
                      <a:r>
                        <a:rPr sz="1100" b="1" spc="-10" dirty="0">
                          <a:latin typeface="Calibri"/>
                          <a:cs typeface="Calibri"/>
                        </a:rPr>
                        <a:t>o</a:t>
                      </a:r>
                      <a:r>
                        <a:rPr sz="1100" b="1" dirty="0">
                          <a:latin typeface="Calibri"/>
                          <a:cs typeface="Calibri"/>
                        </a:rPr>
                        <a:t>r</a:t>
                      </a:r>
                      <a:r>
                        <a:rPr sz="1100" b="1" spc="-5" dirty="0">
                          <a:latin typeface="Calibri"/>
                          <a:cs typeface="Calibri"/>
                        </a:rPr>
                        <a:t>ma</a:t>
                      </a:r>
                      <a:r>
                        <a:rPr sz="1100" b="1" spc="-10" dirty="0">
                          <a:latin typeface="Calibri"/>
                          <a:cs typeface="Calibri"/>
                        </a:rPr>
                        <a:t>n</a:t>
                      </a:r>
                      <a:r>
                        <a:rPr sz="1100" b="1" spc="5" dirty="0">
                          <a:latin typeface="Calibri"/>
                          <a:cs typeface="Calibri"/>
                        </a:rPr>
                        <a:t>c</a:t>
                      </a:r>
                      <a:r>
                        <a:rPr sz="1100" b="1" dirty="0">
                          <a:latin typeface="Calibri"/>
                          <a:cs typeface="Calibri"/>
                        </a:rPr>
                        <a:t>e I</a:t>
                      </a:r>
                      <a:r>
                        <a:rPr sz="1100" b="1" spc="-5" dirty="0">
                          <a:latin typeface="Calibri"/>
                          <a:cs typeface="Calibri"/>
                        </a:rPr>
                        <a:t>nde</a:t>
                      </a:r>
                      <a:r>
                        <a:rPr sz="1100" b="1" dirty="0">
                          <a:latin typeface="Calibri"/>
                          <a:cs typeface="Calibri"/>
                        </a:rPr>
                        <a:t>x</a:t>
                      </a:r>
                      <a:r>
                        <a:rPr sz="1100" b="1" spc="-25" dirty="0">
                          <a:latin typeface="Calibri"/>
                          <a:cs typeface="Calibri"/>
                        </a:rPr>
                        <a:t> </a:t>
                      </a:r>
                      <a:r>
                        <a:rPr sz="1100" b="1" dirty="0">
                          <a:latin typeface="Calibri"/>
                          <a:cs typeface="Calibri"/>
                        </a:rPr>
                        <a:t>Ra</a:t>
                      </a:r>
                      <a:r>
                        <a:rPr sz="1100" b="1" spc="-10" dirty="0">
                          <a:latin typeface="Calibri"/>
                          <a:cs typeface="Calibri"/>
                        </a:rPr>
                        <a:t>n</a:t>
                      </a:r>
                      <a:r>
                        <a:rPr sz="1100" b="1" dirty="0">
                          <a:latin typeface="Calibri"/>
                          <a:cs typeface="Calibri"/>
                        </a:rPr>
                        <a:t>k</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9D9D9"/>
                    </a:solidFill>
                  </a:tcPr>
                </a:tc>
                <a:tc>
                  <a:txBody>
                    <a:bodyPr/>
                    <a:lstStyle/>
                    <a:p>
                      <a:pPr marL="101600" marR="92710" indent="-635" algn="ctr">
                        <a:lnSpc>
                          <a:spcPct val="98200"/>
                        </a:lnSpc>
                      </a:pPr>
                      <a:r>
                        <a:rPr sz="1100" b="1" dirty="0">
                          <a:latin typeface="Calibri"/>
                          <a:cs typeface="Calibri"/>
                        </a:rPr>
                        <a:t>C</a:t>
                      </a:r>
                      <a:r>
                        <a:rPr sz="1100" b="1" spc="-5" dirty="0">
                          <a:latin typeface="Calibri"/>
                          <a:cs typeface="Calibri"/>
                        </a:rPr>
                        <a:t>omp</a:t>
                      </a:r>
                      <a:r>
                        <a:rPr sz="1100" b="1" spc="-10" dirty="0">
                          <a:latin typeface="Calibri"/>
                          <a:cs typeface="Calibri"/>
                        </a:rPr>
                        <a:t>o</a:t>
                      </a:r>
                      <a:r>
                        <a:rPr sz="1100" b="1" dirty="0">
                          <a:latin typeface="Calibri"/>
                          <a:cs typeface="Calibri"/>
                        </a:rPr>
                        <a:t>site </a:t>
                      </a:r>
                      <a:r>
                        <a:rPr sz="1100" b="1" spc="-5" dirty="0">
                          <a:latin typeface="Calibri"/>
                          <a:cs typeface="Calibri"/>
                        </a:rPr>
                        <a:t>Perf</a:t>
                      </a:r>
                      <a:r>
                        <a:rPr sz="1100" b="1" spc="-10" dirty="0">
                          <a:latin typeface="Calibri"/>
                          <a:cs typeface="Calibri"/>
                        </a:rPr>
                        <a:t>o</a:t>
                      </a:r>
                      <a:r>
                        <a:rPr sz="1100" b="1" dirty="0">
                          <a:latin typeface="Calibri"/>
                          <a:cs typeface="Calibri"/>
                        </a:rPr>
                        <a:t>r</a:t>
                      </a:r>
                      <a:r>
                        <a:rPr sz="1100" b="1" spc="-5" dirty="0">
                          <a:latin typeface="Calibri"/>
                          <a:cs typeface="Calibri"/>
                        </a:rPr>
                        <a:t>ma</a:t>
                      </a:r>
                      <a:r>
                        <a:rPr sz="1100" b="1" spc="-10" dirty="0">
                          <a:latin typeface="Calibri"/>
                          <a:cs typeface="Calibri"/>
                        </a:rPr>
                        <a:t>n</a:t>
                      </a:r>
                      <a:r>
                        <a:rPr sz="1100" b="1" spc="5" dirty="0">
                          <a:latin typeface="Calibri"/>
                          <a:cs typeface="Calibri"/>
                        </a:rPr>
                        <a:t>c</a:t>
                      </a:r>
                      <a:r>
                        <a:rPr sz="1100" b="1" dirty="0">
                          <a:latin typeface="Calibri"/>
                          <a:cs typeface="Calibri"/>
                        </a:rPr>
                        <a:t>e L</a:t>
                      </a:r>
                      <a:r>
                        <a:rPr sz="1100" b="1" spc="-5" dirty="0">
                          <a:latin typeface="Calibri"/>
                          <a:cs typeface="Calibri"/>
                        </a:rPr>
                        <a:t>e</a:t>
                      </a:r>
                      <a:r>
                        <a:rPr sz="1100" b="1" dirty="0">
                          <a:latin typeface="Calibri"/>
                          <a:cs typeface="Calibri"/>
                        </a:rPr>
                        <a:t>v</a:t>
                      </a:r>
                      <a:r>
                        <a:rPr sz="1100" b="1" spc="-5" dirty="0">
                          <a:latin typeface="Calibri"/>
                          <a:cs typeface="Calibri"/>
                        </a:rPr>
                        <a:t>e</a:t>
                      </a:r>
                      <a:r>
                        <a:rPr sz="1100" b="1" dirty="0">
                          <a:latin typeface="Calibri"/>
                          <a:cs typeface="Calibri"/>
                        </a:rPr>
                        <a:t>l</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9D9D9"/>
                    </a:solidFill>
                  </a:tcPr>
                </a:tc>
                <a:extLst>
                  <a:ext uri="{0D108BD9-81ED-4DB2-BD59-A6C34878D82A}">
                    <a16:rowId xmlns:a16="http://schemas.microsoft.com/office/drawing/2014/main" val="10000"/>
                  </a:ext>
                </a:extLst>
              </a:tr>
              <a:tr h="201167">
                <a:tc>
                  <a:txBody>
                    <a:bodyPr/>
                    <a:lstStyle/>
                    <a:p>
                      <a:pPr marL="45085">
                        <a:lnSpc>
                          <a:spcPct val="100000"/>
                        </a:lnSpc>
                      </a:pPr>
                      <a:r>
                        <a:rPr sz="1100" dirty="0">
                          <a:latin typeface="Calibri"/>
                          <a:cs typeface="Calibri"/>
                        </a:rPr>
                        <a:t>10%</a:t>
                      </a:r>
                      <a:r>
                        <a:rPr sz="1100" spc="-10" dirty="0">
                          <a:latin typeface="Calibri"/>
                          <a:cs typeface="Calibri"/>
                        </a:rPr>
                        <a:t> </a:t>
                      </a:r>
                      <a:r>
                        <a:rPr sz="1100" spc="5" dirty="0">
                          <a:latin typeface="Calibri"/>
                          <a:cs typeface="Calibri"/>
                        </a:rPr>
                        <a:t>o</a:t>
                      </a:r>
                      <a:r>
                        <a:rPr sz="1100" dirty="0">
                          <a:latin typeface="Calibri"/>
                          <a:cs typeface="Calibri"/>
                        </a:rPr>
                        <a:t>r</a:t>
                      </a:r>
                      <a:r>
                        <a:rPr sz="1100" spc="-10" dirty="0">
                          <a:latin typeface="Calibri"/>
                          <a:cs typeface="Calibri"/>
                        </a:rPr>
                        <a:t> </a:t>
                      </a:r>
                      <a:r>
                        <a:rPr sz="1100" dirty="0">
                          <a:latin typeface="Calibri"/>
                          <a:cs typeface="Calibri"/>
                        </a:rPr>
                        <a:t>Less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085">
                        <a:lnSpc>
                          <a:spcPct val="100000"/>
                        </a:lnSpc>
                      </a:pPr>
                      <a:r>
                        <a:rPr sz="1100" dirty="0">
                          <a:latin typeface="Calibri"/>
                          <a:cs typeface="Calibri"/>
                        </a:rPr>
                        <a:t>1</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201295">
                <a:tc>
                  <a:txBody>
                    <a:bodyPr/>
                    <a:lstStyle/>
                    <a:p>
                      <a:pPr marL="45085">
                        <a:lnSpc>
                          <a:spcPct val="100000"/>
                        </a:lnSpc>
                      </a:pPr>
                      <a:r>
                        <a:rPr sz="1100" dirty="0">
                          <a:latin typeface="Calibri"/>
                          <a:cs typeface="Calibri"/>
                        </a:rPr>
                        <a:t>10</a:t>
                      </a:r>
                      <a:r>
                        <a:rPr sz="1100" spc="-5" dirty="0">
                          <a:latin typeface="Calibri"/>
                          <a:cs typeface="Calibri"/>
                        </a:rPr>
                        <a:t>.</a:t>
                      </a:r>
                      <a:r>
                        <a:rPr sz="1100" dirty="0">
                          <a:latin typeface="Calibri"/>
                          <a:cs typeface="Calibri"/>
                        </a:rPr>
                        <a:t>1</a:t>
                      </a:r>
                      <a:r>
                        <a:rPr sz="1100" spc="-10" dirty="0">
                          <a:latin typeface="Calibri"/>
                          <a:cs typeface="Calibri"/>
                        </a:rPr>
                        <a:t> </a:t>
                      </a:r>
                      <a:r>
                        <a:rPr sz="1100" dirty="0">
                          <a:latin typeface="Calibri"/>
                          <a:cs typeface="Calibri"/>
                        </a:rPr>
                        <a:t>to</a:t>
                      </a:r>
                      <a:r>
                        <a:rPr sz="1100" spc="-15" dirty="0">
                          <a:latin typeface="Calibri"/>
                          <a:cs typeface="Calibri"/>
                        </a:rPr>
                        <a:t> </a:t>
                      </a:r>
                      <a:r>
                        <a:rPr sz="1100" dirty="0">
                          <a:latin typeface="Calibri"/>
                          <a:cs typeface="Calibri"/>
                        </a:rPr>
                        <a:t>50%</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085">
                        <a:lnSpc>
                          <a:spcPct val="100000"/>
                        </a:lnSpc>
                      </a:pPr>
                      <a:r>
                        <a:rPr sz="1100" dirty="0">
                          <a:latin typeface="Calibri"/>
                          <a:cs typeface="Calibri"/>
                        </a:rPr>
                        <a:t>2</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01167">
                <a:tc>
                  <a:txBody>
                    <a:bodyPr/>
                    <a:lstStyle/>
                    <a:p>
                      <a:pPr marL="45085">
                        <a:lnSpc>
                          <a:spcPct val="100000"/>
                        </a:lnSpc>
                      </a:pPr>
                      <a:r>
                        <a:rPr sz="1100" dirty="0">
                          <a:latin typeface="Calibri"/>
                          <a:cs typeface="Calibri"/>
                        </a:rPr>
                        <a:t>50</a:t>
                      </a:r>
                      <a:r>
                        <a:rPr sz="1100" spc="-5" dirty="0">
                          <a:latin typeface="Calibri"/>
                          <a:cs typeface="Calibri"/>
                        </a:rPr>
                        <a:t>.</a:t>
                      </a:r>
                      <a:r>
                        <a:rPr sz="1100" dirty="0">
                          <a:latin typeface="Calibri"/>
                          <a:cs typeface="Calibri"/>
                        </a:rPr>
                        <a:t>1</a:t>
                      </a:r>
                      <a:r>
                        <a:rPr sz="1100" spc="-10" dirty="0">
                          <a:latin typeface="Calibri"/>
                          <a:cs typeface="Calibri"/>
                        </a:rPr>
                        <a:t> </a:t>
                      </a:r>
                      <a:r>
                        <a:rPr sz="1100" dirty="0">
                          <a:latin typeface="Calibri"/>
                          <a:cs typeface="Calibri"/>
                        </a:rPr>
                        <a:t>to</a:t>
                      </a:r>
                      <a:r>
                        <a:rPr sz="1100" spc="-15" dirty="0">
                          <a:latin typeface="Calibri"/>
                          <a:cs typeface="Calibri"/>
                        </a:rPr>
                        <a:t> </a:t>
                      </a:r>
                      <a:r>
                        <a:rPr sz="1100" dirty="0">
                          <a:latin typeface="Calibri"/>
                          <a:cs typeface="Calibri"/>
                        </a:rPr>
                        <a:t>75%</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085">
                        <a:lnSpc>
                          <a:spcPct val="100000"/>
                        </a:lnSpc>
                      </a:pPr>
                      <a:r>
                        <a:rPr sz="1100" dirty="0">
                          <a:latin typeface="Calibri"/>
                          <a:cs typeface="Calibri"/>
                        </a:rPr>
                        <a:t>3</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01168">
                <a:tc>
                  <a:txBody>
                    <a:bodyPr/>
                    <a:lstStyle/>
                    <a:p>
                      <a:pPr marL="45085">
                        <a:lnSpc>
                          <a:spcPct val="100000"/>
                        </a:lnSpc>
                      </a:pPr>
                      <a:r>
                        <a:rPr sz="1100" dirty="0">
                          <a:latin typeface="Calibri"/>
                          <a:cs typeface="Calibri"/>
                        </a:rPr>
                        <a:t>Greater</a:t>
                      </a:r>
                      <a:r>
                        <a:rPr sz="1100" spc="-10" dirty="0">
                          <a:latin typeface="Calibri"/>
                          <a:cs typeface="Calibri"/>
                        </a:rPr>
                        <a:t> </a:t>
                      </a:r>
                      <a:r>
                        <a:rPr sz="1100" dirty="0">
                          <a:latin typeface="Calibri"/>
                          <a:cs typeface="Calibri"/>
                        </a:rPr>
                        <a:t>than</a:t>
                      </a:r>
                      <a:r>
                        <a:rPr sz="1100" spc="-20" dirty="0">
                          <a:latin typeface="Calibri"/>
                          <a:cs typeface="Calibri"/>
                        </a:rPr>
                        <a:t> </a:t>
                      </a:r>
                      <a:r>
                        <a:rPr sz="1100" dirty="0">
                          <a:latin typeface="Calibri"/>
                          <a:cs typeface="Calibri"/>
                        </a:rPr>
                        <a:t>75%</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085">
                        <a:lnSpc>
                          <a:spcPct val="100000"/>
                        </a:lnSpc>
                      </a:pPr>
                      <a:r>
                        <a:rPr sz="1100" dirty="0">
                          <a:latin typeface="Calibri"/>
                          <a:cs typeface="Calibri"/>
                        </a:rPr>
                        <a:t>4</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bl>
          </a:graphicData>
        </a:graphic>
      </p:graphicFrame>
      <p:graphicFrame>
        <p:nvGraphicFramePr>
          <p:cNvPr id="5" name="object 5"/>
          <p:cNvGraphicFramePr>
            <a:graphicFrameLocks noGrp="1"/>
          </p:cNvGraphicFramePr>
          <p:nvPr>
            <p:extLst>
              <p:ext uri="{D42A27DB-BD31-4B8C-83A1-F6EECF244321}">
                <p14:modId xmlns:p14="http://schemas.microsoft.com/office/powerpoint/2010/main" val="2303116190"/>
              </p:ext>
            </p:extLst>
          </p:nvPr>
        </p:nvGraphicFramePr>
        <p:xfrm>
          <a:off x="5884002" y="1962442"/>
          <a:ext cx="1638300" cy="1496946"/>
        </p:xfrm>
        <a:graphic>
          <a:graphicData uri="http://schemas.openxmlformats.org/drawingml/2006/table">
            <a:tbl>
              <a:tblPr firstRow="1" bandRow="1">
                <a:tableStyleId>{2D5ABB26-0587-4C30-8999-92F81FD0307C}</a:tableStyleId>
              </a:tblPr>
              <a:tblGrid>
                <a:gridCol w="984250">
                  <a:extLst>
                    <a:ext uri="{9D8B030D-6E8A-4147-A177-3AD203B41FA5}">
                      <a16:colId xmlns:a16="http://schemas.microsoft.com/office/drawing/2014/main" val="20000"/>
                    </a:ext>
                  </a:extLst>
                </a:gridCol>
                <a:gridCol w="654050">
                  <a:extLst>
                    <a:ext uri="{9D8B030D-6E8A-4147-A177-3AD203B41FA5}">
                      <a16:colId xmlns:a16="http://schemas.microsoft.com/office/drawing/2014/main" val="20001"/>
                    </a:ext>
                  </a:extLst>
                </a:gridCol>
              </a:tblGrid>
              <a:tr h="502920">
                <a:tc>
                  <a:txBody>
                    <a:bodyPr/>
                    <a:lstStyle/>
                    <a:p>
                      <a:pPr marL="45720" marR="106680">
                        <a:lnSpc>
                          <a:spcPts val="1270"/>
                        </a:lnSpc>
                      </a:pPr>
                      <a:r>
                        <a:rPr sz="1100" b="1" spc="-5" dirty="0">
                          <a:solidFill>
                            <a:srgbClr val="17365D"/>
                          </a:solidFill>
                          <a:latin typeface="Calibri"/>
                          <a:cs typeface="Calibri"/>
                        </a:rPr>
                        <a:t>Me</a:t>
                      </a:r>
                      <a:r>
                        <a:rPr sz="1100" b="1" spc="-10" dirty="0">
                          <a:solidFill>
                            <a:srgbClr val="17365D"/>
                          </a:solidFill>
                          <a:latin typeface="Calibri"/>
                          <a:cs typeface="Calibri"/>
                        </a:rPr>
                        <a:t>a</a:t>
                      </a:r>
                      <a:r>
                        <a:rPr sz="1100" b="1" dirty="0">
                          <a:solidFill>
                            <a:srgbClr val="17365D"/>
                          </a:solidFill>
                          <a:latin typeface="Calibri"/>
                          <a:cs typeface="Calibri"/>
                        </a:rPr>
                        <a:t>n</a:t>
                      </a:r>
                      <a:r>
                        <a:rPr sz="1100" b="1" spc="-5" dirty="0">
                          <a:solidFill>
                            <a:srgbClr val="17365D"/>
                          </a:solidFill>
                          <a:latin typeface="Calibri"/>
                          <a:cs typeface="Calibri"/>
                        </a:rPr>
                        <a:t> </a:t>
                      </a:r>
                      <a:r>
                        <a:rPr sz="1100" b="1" spc="5" dirty="0">
                          <a:solidFill>
                            <a:srgbClr val="17365D"/>
                          </a:solidFill>
                          <a:latin typeface="Calibri"/>
                          <a:cs typeface="Calibri"/>
                        </a:rPr>
                        <a:t>G</a:t>
                      </a:r>
                      <a:r>
                        <a:rPr sz="1100" b="1" dirty="0">
                          <a:solidFill>
                            <a:srgbClr val="17365D"/>
                          </a:solidFill>
                          <a:latin typeface="Calibri"/>
                          <a:cs typeface="Calibri"/>
                        </a:rPr>
                        <a:t>r</a:t>
                      </a:r>
                      <a:r>
                        <a:rPr sz="1100" b="1" spc="-5" dirty="0">
                          <a:solidFill>
                            <a:srgbClr val="17365D"/>
                          </a:solidFill>
                          <a:latin typeface="Calibri"/>
                          <a:cs typeface="Calibri"/>
                        </a:rPr>
                        <a:t>o</a:t>
                      </a:r>
                      <a:r>
                        <a:rPr sz="1100" b="1" dirty="0">
                          <a:solidFill>
                            <a:srgbClr val="17365D"/>
                          </a:solidFill>
                          <a:latin typeface="Calibri"/>
                          <a:cs typeface="Calibri"/>
                        </a:rPr>
                        <a:t>wth </a:t>
                      </a:r>
                      <a:r>
                        <a:rPr sz="1100" b="1" spc="-5" dirty="0">
                          <a:solidFill>
                            <a:srgbClr val="17365D"/>
                          </a:solidFill>
                          <a:latin typeface="Calibri"/>
                          <a:cs typeface="Calibri"/>
                        </a:rPr>
                        <a:t>Per</a:t>
                      </a:r>
                      <a:r>
                        <a:rPr sz="1100" b="1" spc="5" dirty="0">
                          <a:solidFill>
                            <a:srgbClr val="17365D"/>
                          </a:solidFill>
                          <a:latin typeface="Calibri"/>
                          <a:cs typeface="Calibri"/>
                        </a:rPr>
                        <a:t>c</a:t>
                      </a:r>
                      <a:r>
                        <a:rPr sz="1100" b="1" spc="-5" dirty="0">
                          <a:solidFill>
                            <a:srgbClr val="17365D"/>
                          </a:solidFill>
                          <a:latin typeface="Calibri"/>
                          <a:cs typeface="Calibri"/>
                        </a:rPr>
                        <a:t>en</a:t>
                      </a:r>
                      <a:r>
                        <a:rPr sz="1100" b="1" dirty="0">
                          <a:solidFill>
                            <a:srgbClr val="17365D"/>
                          </a:solidFill>
                          <a:latin typeface="Calibri"/>
                          <a:cs typeface="Calibri"/>
                        </a:rPr>
                        <a:t>tile</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BEBEBE"/>
                    </a:solidFill>
                  </a:tcPr>
                </a:tc>
                <a:tc>
                  <a:txBody>
                    <a:bodyPr/>
                    <a:lstStyle/>
                    <a:p>
                      <a:pPr marL="99060" marR="84455" indent="-7620" algn="just">
                        <a:lnSpc>
                          <a:spcPct val="98200"/>
                        </a:lnSpc>
                      </a:pPr>
                      <a:r>
                        <a:rPr sz="1100" b="1" spc="-10" dirty="0">
                          <a:solidFill>
                            <a:srgbClr val="17365D"/>
                          </a:solidFill>
                          <a:latin typeface="Calibri"/>
                          <a:cs typeface="Calibri"/>
                        </a:rPr>
                        <a:t>S</a:t>
                      </a:r>
                      <a:r>
                        <a:rPr sz="1100" b="1" dirty="0">
                          <a:solidFill>
                            <a:srgbClr val="17365D"/>
                          </a:solidFill>
                          <a:latin typeface="Calibri"/>
                          <a:cs typeface="Calibri"/>
                        </a:rPr>
                        <a:t>t</a:t>
                      </a:r>
                      <a:r>
                        <a:rPr sz="1100" b="1" spc="-5" dirty="0">
                          <a:solidFill>
                            <a:srgbClr val="17365D"/>
                          </a:solidFill>
                          <a:latin typeface="Calibri"/>
                          <a:cs typeface="Calibri"/>
                        </a:rPr>
                        <a:t>uden</a:t>
                      </a:r>
                      <a:r>
                        <a:rPr sz="1100" b="1" dirty="0">
                          <a:solidFill>
                            <a:srgbClr val="17365D"/>
                          </a:solidFill>
                          <a:latin typeface="Calibri"/>
                          <a:cs typeface="Calibri"/>
                        </a:rPr>
                        <a:t>t Gr</a:t>
                      </a:r>
                      <a:r>
                        <a:rPr sz="1100" b="1" spc="-5" dirty="0">
                          <a:solidFill>
                            <a:srgbClr val="17365D"/>
                          </a:solidFill>
                          <a:latin typeface="Calibri"/>
                          <a:cs typeface="Calibri"/>
                        </a:rPr>
                        <a:t>o</a:t>
                      </a:r>
                      <a:r>
                        <a:rPr sz="1100" b="1" dirty="0">
                          <a:solidFill>
                            <a:srgbClr val="17365D"/>
                          </a:solidFill>
                          <a:latin typeface="Calibri"/>
                          <a:cs typeface="Calibri"/>
                        </a:rPr>
                        <a:t>wth Lev</a:t>
                      </a:r>
                      <a:r>
                        <a:rPr sz="1100" b="1" spc="-5" dirty="0">
                          <a:solidFill>
                            <a:srgbClr val="17365D"/>
                          </a:solidFill>
                          <a:latin typeface="Calibri"/>
                          <a:cs typeface="Calibri"/>
                        </a:rPr>
                        <a:t>e</a:t>
                      </a:r>
                      <a:r>
                        <a:rPr sz="1100" b="1" dirty="0">
                          <a:solidFill>
                            <a:srgbClr val="17365D"/>
                          </a:solidFill>
                          <a:latin typeface="Calibri"/>
                          <a:cs typeface="Calibri"/>
                        </a:rPr>
                        <a:t>l</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BEBEBE"/>
                    </a:solidFill>
                  </a:tcPr>
                </a:tc>
                <a:extLst>
                  <a:ext uri="{0D108BD9-81ED-4DB2-BD59-A6C34878D82A}">
                    <a16:rowId xmlns:a16="http://schemas.microsoft.com/office/drawing/2014/main" val="10000"/>
                  </a:ext>
                </a:extLst>
              </a:tr>
              <a:tr h="216153">
                <a:tc>
                  <a:txBody>
                    <a:bodyPr/>
                    <a:lstStyle/>
                    <a:p>
                      <a:pPr marL="45720">
                        <a:lnSpc>
                          <a:spcPct val="100000"/>
                        </a:lnSpc>
                      </a:pPr>
                      <a:r>
                        <a:rPr sz="1100" dirty="0">
                          <a:solidFill>
                            <a:srgbClr val="17365D"/>
                          </a:solidFill>
                          <a:latin typeface="Calibri"/>
                          <a:cs typeface="Calibri"/>
                        </a:rPr>
                        <a:t>45 </a:t>
                      </a:r>
                      <a:r>
                        <a:rPr sz="1100" spc="5" dirty="0">
                          <a:solidFill>
                            <a:srgbClr val="17365D"/>
                          </a:solidFill>
                          <a:latin typeface="Calibri"/>
                          <a:cs typeface="Calibri"/>
                        </a:rPr>
                        <a:t>o</a:t>
                      </a:r>
                      <a:r>
                        <a:rPr sz="1100" dirty="0">
                          <a:solidFill>
                            <a:srgbClr val="17365D"/>
                          </a:solidFill>
                          <a:latin typeface="Calibri"/>
                          <a:cs typeface="Calibri"/>
                        </a:rPr>
                        <a:t>r</a:t>
                      </a:r>
                      <a:r>
                        <a:rPr sz="1100" spc="-10" dirty="0">
                          <a:solidFill>
                            <a:srgbClr val="17365D"/>
                          </a:solidFill>
                          <a:latin typeface="Calibri"/>
                          <a:cs typeface="Calibri"/>
                        </a:rPr>
                        <a:t> </a:t>
                      </a:r>
                      <a:r>
                        <a:rPr sz="1100" dirty="0">
                          <a:solidFill>
                            <a:srgbClr val="17365D"/>
                          </a:solidFill>
                          <a:latin typeface="Calibri"/>
                          <a:cs typeface="Calibri"/>
                        </a:rPr>
                        <a:t>less</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100" dirty="0">
                          <a:solidFill>
                            <a:srgbClr val="17365D"/>
                          </a:solidFill>
                          <a:latin typeface="Calibri"/>
                          <a:cs typeface="Calibri"/>
                        </a:rPr>
                        <a:t>1</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216026">
                <a:tc>
                  <a:txBody>
                    <a:bodyPr/>
                    <a:lstStyle/>
                    <a:p>
                      <a:pPr marL="45720">
                        <a:lnSpc>
                          <a:spcPct val="100000"/>
                        </a:lnSpc>
                      </a:pPr>
                      <a:r>
                        <a:rPr sz="1100" dirty="0">
                          <a:solidFill>
                            <a:srgbClr val="17365D"/>
                          </a:solidFill>
                          <a:latin typeface="Calibri"/>
                          <a:cs typeface="Calibri"/>
                        </a:rPr>
                        <a:t>45</a:t>
                      </a:r>
                      <a:r>
                        <a:rPr sz="1100" spc="-5" dirty="0">
                          <a:solidFill>
                            <a:srgbClr val="17365D"/>
                          </a:solidFill>
                          <a:latin typeface="Calibri"/>
                          <a:cs typeface="Calibri"/>
                        </a:rPr>
                        <a:t>.</a:t>
                      </a:r>
                      <a:r>
                        <a:rPr sz="1100" dirty="0">
                          <a:solidFill>
                            <a:srgbClr val="17365D"/>
                          </a:solidFill>
                          <a:latin typeface="Calibri"/>
                          <a:cs typeface="Calibri"/>
                        </a:rPr>
                        <a:t>1</a:t>
                      </a:r>
                      <a:r>
                        <a:rPr sz="1100" spc="-10" dirty="0">
                          <a:solidFill>
                            <a:srgbClr val="17365D"/>
                          </a:solidFill>
                          <a:latin typeface="Calibri"/>
                          <a:cs typeface="Calibri"/>
                        </a:rPr>
                        <a:t> </a:t>
                      </a:r>
                      <a:r>
                        <a:rPr sz="1100" dirty="0">
                          <a:solidFill>
                            <a:srgbClr val="17365D"/>
                          </a:solidFill>
                          <a:latin typeface="Calibri"/>
                          <a:cs typeface="Calibri"/>
                        </a:rPr>
                        <a:t>to</a:t>
                      </a:r>
                      <a:r>
                        <a:rPr sz="1100" spc="-15" dirty="0">
                          <a:solidFill>
                            <a:srgbClr val="17365D"/>
                          </a:solidFill>
                          <a:latin typeface="Calibri"/>
                          <a:cs typeface="Calibri"/>
                        </a:rPr>
                        <a:t> </a:t>
                      </a:r>
                      <a:r>
                        <a:rPr sz="1100" dirty="0">
                          <a:solidFill>
                            <a:srgbClr val="17365D"/>
                          </a:solidFill>
                          <a:latin typeface="Calibri"/>
                          <a:cs typeface="Calibri"/>
                        </a:rPr>
                        <a:t>50</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100" dirty="0">
                          <a:solidFill>
                            <a:srgbClr val="17365D"/>
                          </a:solidFill>
                          <a:latin typeface="Calibri"/>
                          <a:cs typeface="Calibri"/>
                        </a:rPr>
                        <a:t>2</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16154">
                <a:tc>
                  <a:txBody>
                    <a:bodyPr/>
                    <a:lstStyle/>
                    <a:p>
                      <a:pPr marL="45720">
                        <a:lnSpc>
                          <a:spcPct val="100000"/>
                        </a:lnSpc>
                      </a:pPr>
                      <a:r>
                        <a:rPr sz="1100" dirty="0">
                          <a:solidFill>
                            <a:srgbClr val="17365D"/>
                          </a:solidFill>
                          <a:latin typeface="Calibri"/>
                          <a:cs typeface="Calibri"/>
                        </a:rPr>
                        <a:t>50</a:t>
                      </a:r>
                      <a:r>
                        <a:rPr sz="1100" spc="-5" dirty="0">
                          <a:solidFill>
                            <a:srgbClr val="17365D"/>
                          </a:solidFill>
                          <a:latin typeface="Calibri"/>
                          <a:cs typeface="Calibri"/>
                        </a:rPr>
                        <a:t>.</a:t>
                      </a:r>
                      <a:r>
                        <a:rPr sz="1100" dirty="0">
                          <a:solidFill>
                            <a:srgbClr val="17365D"/>
                          </a:solidFill>
                          <a:latin typeface="Calibri"/>
                          <a:cs typeface="Calibri"/>
                        </a:rPr>
                        <a:t>1</a:t>
                      </a:r>
                      <a:r>
                        <a:rPr sz="1100" spc="-10" dirty="0">
                          <a:solidFill>
                            <a:srgbClr val="17365D"/>
                          </a:solidFill>
                          <a:latin typeface="Calibri"/>
                          <a:cs typeface="Calibri"/>
                        </a:rPr>
                        <a:t> </a:t>
                      </a:r>
                      <a:r>
                        <a:rPr sz="1100" dirty="0">
                          <a:solidFill>
                            <a:srgbClr val="17365D"/>
                          </a:solidFill>
                          <a:latin typeface="Calibri"/>
                          <a:cs typeface="Calibri"/>
                        </a:rPr>
                        <a:t>to</a:t>
                      </a:r>
                      <a:r>
                        <a:rPr sz="1100" spc="-15" dirty="0">
                          <a:solidFill>
                            <a:srgbClr val="17365D"/>
                          </a:solidFill>
                          <a:latin typeface="Calibri"/>
                          <a:cs typeface="Calibri"/>
                        </a:rPr>
                        <a:t> </a:t>
                      </a:r>
                      <a:r>
                        <a:rPr sz="1100" dirty="0">
                          <a:solidFill>
                            <a:srgbClr val="17365D"/>
                          </a:solidFill>
                          <a:latin typeface="Calibri"/>
                          <a:cs typeface="Calibri"/>
                        </a:rPr>
                        <a:t>54</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100" dirty="0">
                          <a:solidFill>
                            <a:srgbClr val="17365D"/>
                          </a:solidFill>
                          <a:latin typeface="Calibri"/>
                          <a:cs typeface="Calibri"/>
                        </a:rPr>
                        <a:t>3</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45693">
                <a:tc>
                  <a:txBody>
                    <a:bodyPr/>
                    <a:lstStyle/>
                    <a:p>
                      <a:pPr marL="45720">
                        <a:lnSpc>
                          <a:spcPts val="1295"/>
                        </a:lnSpc>
                      </a:pPr>
                      <a:r>
                        <a:rPr sz="1100" dirty="0">
                          <a:solidFill>
                            <a:srgbClr val="17365D"/>
                          </a:solidFill>
                          <a:latin typeface="Calibri"/>
                          <a:cs typeface="Calibri"/>
                        </a:rPr>
                        <a:t>Greater</a:t>
                      </a:r>
                      <a:r>
                        <a:rPr sz="1100" spc="-10" dirty="0">
                          <a:solidFill>
                            <a:srgbClr val="17365D"/>
                          </a:solidFill>
                          <a:latin typeface="Calibri"/>
                          <a:cs typeface="Calibri"/>
                        </a:rPr>
                        <a:t> </a:t>
                      </a:r>
                      <a:r>
                        <a:rPr sz="1100" dirty="0">
                          <a:solidFill>
                            <a:srgbClr val="17365D"/>
                          </a:solidFill>
                          <a:latin typeface="Calibri"/>
                          <a:cs typeface="Calibri"/>
                        </a:rPr>
                        <a:t>than</a:t>
                      </a:r>
                      <a:endParaRPr sz="1100" dirty="0">
                        <a:latin typeface="Calibri"/>
                        <a:cs typeface="Calibri"/>
                      </a:endParaRPr>
                    </a:p>
                    <a:p>
                      <a:pPr marL="45720">
                        <a:lnSpc>
                          <a:spcPts val="1295"/>
                        </a:lnSpc>
                      </a:pPr>
                      <a:r>
                        <a:rPr sz="1100" dirty="0">
                          <a:solidFill>
                            <a:srgbClr val="17365D"/>
                          </a:solidFill>
                          <a:latin typeface="Calibri"/>
                          <a:cs typeface="Calibri"/>
                        </a:rPr>
                        <a:t>54</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100" dirty="0">
                          <a:solidFill>
                            <a:srgbClr val="17365D"/>
                          </a:solidFill>
                          <a:latin typeface="Calibri"/>
                          <a:cs typeface="Calibri"/>
                        </a:rPr>
                        <a:t>4</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bl>
          </a:graphicData>
        </a:graphic>
      </p:graphicFrame>
      <p:graphicFrame>
        <p:nvGraphicFramePr>
          <p:cNvPr id="6" name="object 6"/>
          <p:cNvGraphicFramePr>
            <a:graphicFrameLocks noGrp="1"/>
          </p:cNvGraphicFramePr>
          <p:nvPr>
            <p:extLst>
              <p:ext uri="{D42A27DB-BD31-4B8C-83A1-F6EECF244321}">
                <p14:modId xmlns:p14="http://schemas.microsoft.com/office/powerpoint/2010/main" val="1119847968"/>
              </p:ext>
            </p:extLst>
          </p:nvPr>
        </p:nvGraphicFramePr>
        <p:xfrm>
          <a:off x="8322402" y="1962442"/>
          <a:ext cx="2114550" cy="1531618"/>
        </p:xfrm>
        <a:graphic>
          <a:graphicData uri="http://schemas.openxmlformats.org/drawingml/2006/table">
            <a:tbl>
              <a:tblPr firstRow="1" bandRow="1">
                <a:tableStyleId>{2D5ABB26-0587-4C30-8999-92F81FD0307C}</a:tableStyleId>
              </a:tblPr>
              <a:tblGrid>
                <a:gridCol w="1600200">
                  <a:extLst>
                    <a:ext uri="{9D8B030D-6E8A-4147-A177-3AD203B41FA5}">
                      <a16:colId xmlns:a16="http://schemas.microsoft.com/office/drawing/2014/main" val="20000"/>
                    </a:ext>
                  </a:extLst>
                </a:gridCol>
                <a:gridCol w="514350">
                  <a:extLst>
                    <a:ext uri="{9D8B030D-6E8A-4147-A177-3AD203B41FA5}">
                      <a16:colId xmlns:a16="http://schemas.microsoft.com/office/drawing/2014/main" val="20001"/>
                    </a:ext>
                  </a:extLst>
                </a:gridCol>
              </a:tblGrid>
              <a:tr h="673481">
                <a:tc>
                  <a:txBody>
                    <a:bodyPr/>
                    <a:lstStyle/>
                    <a:p>
                      <a:pPr marL="45720" marR="60960">
                        <a:lnSpc>
                          <a:spcPct val="98300"/>
                        </a:lnSpc>
                      </a:pPr>
                      <a:r>
                        <a:rPr sz="1100" b="1" dirty="0">
                          <a:solidFill>
                            <a:srgbClr val="17365D"/>
                          </a:solidFill>
                          <a:latin typeface="Calibri"/>
                          <a:cs typeface="Calibri"/>
                        </a:rPr>
                        <a:t>Ra</a:t>
                      </a:r>
                      <a:r>
                        <a:rPr sz="1100" b="1" spc="-10" dirty="0">
                          <a:solidFill>
                            <a:srgbClr val="17365D"/>
                          </a:solidFill>
                          <a:latin typeface="Calibri"/>
                          <a:cs typeface="Calibri"/>
                        </a:rPr>
                        <a:t>n</a:t>
                      </a:r>
                      <a:r>
                        <a:rPr sz="1100" b="1" dirty="0">
                          <a:solidFill>
                            <a:srgbClr val="17365D"/>
                          </a:solidFill>
                          <a:latin typeface="Calibri"/>
                          <a:cs typeface="Calibri"/>
                        </a:rPr>
                        <a:t>k</a:t>
                      </a:r>
                      <a:r>
                        <a:rPr sz="1100" b="1" spc="-15" dirty="0">
                          <a:solidFill>
                            <a:srgbClr val="17365D"/>
                          </a:solidFill>
                          <a:latin typeface="Calibri"/>
                          <a:cs typeface="Calibri"/>
                        </a:rPr>
                        <a:t> </a:t>
                      </a:r>
                      <a:r>
                        <a:rPr sz="1100" b="1" dirty="0">
                          <a:solidFill>
                            <a:srgbClr val="17365D"/>
                          </a:solidFill>
                          <a:latin typeface="Calibri"/>
                          <a:cs typeface="Calibri"/>
                        </a:rPr>
                        <a:t>B</a:t>
                      </a:r>
                      <a:r>
                        <a:rPr sz="1100" b="1" spc="-10" dirty="0">
                          <a:solidFill>
                            <a:srgbClr val="17365D"/>
                          </a:solidFill>
                          <a:latin typeface="Calibri"/>
                          <a:cs typeface="Calibri"/>
                        </a:rPr>
                        <a:t>a</a:t>
                      </a:r>
                      <a:r>
                        <a:rPr sz="1100" b="1" dirty="0">
                          <a:solidFill>
                            <a:srgbClr val="17365D"/>
                          </a:solidFill>
                          <a:latin typeface="Calibri"/>
                          <a:cs typeface="Calibri"/>
                        </a:rPr>
                        <a:t>s</a:t>
                      </a:r>
                      <a:r>
                        <a:rPr sz="1100" b="1" spc="-5" dirty="0">
                          <a:solidFill>
                            <a:srgbClr val="17365D"/>
                          </a:solidFill>
                          <a:latin typeface="Calibri"/>
                          <a:cs typeface="Calibri"/>
                        </a:rPr>
                        <a:t>e</a:t>
                      </a:r>
                      <a:r>
                        <a:rPr sz="1100" b="1" dirty="0">
                          <a:solidFill>
                            <a:srgbClr val="17365D"/>
                          </a:solidFill>
                          <a:latin typeface="Calibri"/>
                          <a:cs typeface="Calibri"/>
                        </a:rPr>
                        <a:t>d</a:t>
                      </a:r>
                      <a:r>
                        <a:rPr sz="1100" b="1" spc="-25" dirty="0">
                          <a:solidFill>
                            <a:srgbClr val="17365D"/>
                          </a:solidFill>
                          <a:latin typeface="Calibri"/>
                          <a:cs typeface="Calibri"/>
                        </a:rPr>
                        <a:t> </a:t>
                      </a:r>
                      <a:r>
                        <a:rPr sz="1100" b="1" spc="-5" dirty="0">
                          <a:solidFill>
                            <a:srgbClr val="17365D"/>
                          </a:solidFill>
                          <a:latin typeface="Calibri"/>
                          <a:cs typeface="Calibri"/>
                        </a:rPr>
                        <a:t>o</a:t>
                      </a:r>
                      <a:r>
                        <a:rPr sz="1100" b="1" dirty="0">
                          <a:solidFill>
                            <a:srgbClr val="17365D"/>
                          </a:solidFill>
                          <a:latin typeface="Calibri"/>
                          <a:cs typeface="Calibri"/>
                        </a:rPr>
                        <a:t>n</a:t>
                      </a:r>
                      <a:r>
                        <a:rPr sz="1100" b="1" spc="-5" dirty="0">
                          <a:solidFill>
                            <a:srgbClr val="17365D"/>
                          </a:solidFill>
                          <a:latin typeface="Calibri"/>
                          <a:cs typeface="Calibri"/>
                        </a:rPr>
                        <a:t> </a:t>
                      </a:r>
                      <a:r>
                        <a:rPr sz="1100" b="1" spc="5" dirty="0">
                          <a:solidFill>
                            <a:srgbClr val="17365D"/>
                          </a:solidFill>
                          <a:latin typeface="Calibri"/>
                          <a:cs typeface="Calibri"/>
                        </a:rPr>
                        <a:t>C</a:t>
                      </a:r>
                      <a:r>
                        <a:rPr sz="1100" b="1" spc="-5" dirty="0">
                          <a:solidFill>
                            <a:srgbClr val="17365D"/>
                          </a:solidFill>
                          <a:latin typeface="Calibri"/>
                          <a:cs typeface="Calibri"/>
                        </a:rPr>
                        <a:t>ombine</a:t>
                      </a:r>
                      <a:r>
                        <a:rPr sz="1100" b="1" dirty="0">
                          <a:solidFill>
                            <a:srgbClr val="17365D"/>
                          </a:solidFill>
                          <a:latin typeface="Calibri"/>
                          <a:cs typeface="Calibri"/>
                        </a:rPr>
                        <a:t>d C</a:t>
                      </a:r>
                      <a:r>
                        <a:rPr sz="1100" b="1" spc="-5" dirty="0">
                          <a:solidFill>
                            <a:srgbClr val="17365D"/>
                          </a:solidFill>
                          <a:latin typeface="Calibri"/>
                          <a:cs typeface="Calibri"/>
                        </a:rPr>
                        <a:t>omp</a:t>
                      </a:r>
                      <a:r>
                        <a:rPr sz="1100" b="1" spc="-10" dirty="0">
                          <a:solidFill>
                            <a:srgbClr val="17365D"/>
                          </a:solidFill>
                          <a:latin typeface="Calibri"/>
                          <a:cs typeface="Calibri"/>
                        </a:rPr>
                        <a:t>o</a:t>
                      </a:r>
                      <a:r>
                        <a:rPr sz="1100" b="1" dirty="0">
                          <a:solidFill>
                            <a:srgbClr val="17365D"/>
                          </a:solidFill>
                          <a:latin typeface="Calibri"/>
                          <a:cs typeface="Calibri"/>
                        </a:rPr>
                        <a:t>site</a:t>
                      </a:r>
                      <a:r>
                        <a:rPr sz="1100" b="1" spc="-15" dirty="0">
                          <a:solidFill>
                            <a:srgbClr val="17365D"/>
                          </a:solidFill>
                          <a:latin typeface="Calibri"/>
                          <a:cs typeface="Calibri"/>
                        </a:rPr>
                        <a:t> </a:t>
                      </a:r>
                      <a:r>
                        <a:rPr sz="1100" b="1" spc="-5" dirty="0">
                          <a:solidFill>
                            <a:srgbClr val="17365D"/>
                          </a:solidFill>
                          <a:latin typeface="Calibri"/>
                          <a:cs typeface="Calibri"/>
                        </a:rPr>
                        <a:t>Perf</a:t>
                      </a:r>
                      <a:r>
                        <a:rPr sz="1100" b="1" spc="-10" dirty="0">
                          <a:solidFill>
                            <a:srgbClr val="17365D"/>
                          </a:solidFill>
                          <a:latin typeface="Calibri"/>
                          <a:cs typeface="Calibri"/>
                        </a:rPr>
                        <a:t>o</a:t>
                      </a:r>
                      <a:r>
                        <a:rPr sz="1100" b="1" dirty="0">
                          <a:solidFill>
                            <a:srgbClr val="17365D"/>
                          </a:solidFill>
                          <a:latin typeface="Calibri"/>
                          <a:cs typeface="Calibri"/>
                        </a:rPr>
                        <a:t>r</a:t>
                      </a:r>
                      <a:r>
                        <a:rPr sz="1100" b="1" spc="-5" dirty="0">
                          <a:solidFill>
                            <a:srgbClr val="17365D"/>
                          </a:solidFill>
                          <a:latin typeface="Calibri"/>
                          <a:cs typeface="Calibri"/>
                        </a:rPr>
                        <a:t>ma</a:t>
                      </a:r>
                      <a:r>
                        <a:rPr sz="1100" b="1" spc="-10" dirty="0">
                          <a:solidFill>
                            <a:srgbClr val="17365D"/>
                          </a:solidFill>
                          <a:latin typeface="Calibri"/>
                          <a:cs typeface="Calibri"/>
                        </a:rPr>
                        <a:t>n</a:t>
                      </a:r>
                      <a:r>
                        <a:rPr sz="1100" b="1" spc="5" dirty="0">
                          <a:solidFill>
                            <a:srgbClr val="17365D"/>
                          </a:solidFill>
                          <a:latin typeface="Calibri"/>
                          <a:cs typeface="Calibri"/>
                        </a:rPr>
                        <a:t>c</a:t>
                      </a:r>
                      <a:r>
                        <a:rPr sz="1100" b="1" dirty="0">
                          <a:solidFill>
                            <a:srgbClr val="17365D"/>
                          </a:solidFill>
                          <a:latin typeface="Calibri"/>
                          <a:cs typeface="Calibri"/>
                        </a:rPr>
                        <a:t>e </a:t>
                      </a:r>
                      <a:r>
                        <a:rPr sz="1100" b="1" spc="-10" dirty="0">
                          <a:solidFill>
                            <a:srgbClr val="17365D"/>
                          </a:solidFill>
                          <a:latin typeface="Calibri"/>
                          <a:cs typeface="Calibri"/>
                        </a:rPr>
                        <a:t>a</a:t>
                      </a:r>
                      <a:r>
                        <a:rPr sz="1100" b="1" spc="-5" dirty="0">
                          <a:solidFill>
                            <a:srgbClr val="17365D"/>
                          </a:solidFill>
                          <a:latin typeface="Calibri"/>
                          <a:cs typeface="Calibri"/>
                        </a:rPr>
                        <a:t>n</a:t>
                      </a:r>
                      <a:r>
                        <a:rPr sz="1100" b="1" dirty="0">
                          <a:solidFill>
                            <a:srgbClr val="17365D"/>
                          </a:solidFill>
                          <a:latin typeface="Calibri"/>
                          <a:cs typeface="Calibri"/>
                        </a:rPr>
                        <a:t>d</a:t>
                      </a:r>
                      <a:r>
                        <a:rPr sz="1100" b="1" spc="-5" dirty="0">
                          <a:solidFill>
                            <a:srgbClr val="17365D"/>
                          </a:solidFill>
                          <a:latin typeface="Calibri"/>
                          <a:cs typeface="Calibri"/>
                        </a:rPr>
                        <a:t> </a:t>
                      </a:r>
                      <a:r>
                        <a:rPr sz="1100" b="1" spc="5" dirty="0">
                          <a:solidFill>
                            <a:srgbClr val="17365D"/>
                          </a:solidFill>
                          <a:latin typeface="Calibri"/>
                          <a:cs typeface="Calibri"/>
                        </a:rPr>
                        <a:t>G</a:t>
                      </a:r>
                      <a:r>
                        <a:rPr sz="1100" b="1" dirty="0">
                          <a:solidFill>
                            <a:srgbClr val="17365D"/>
                          </a:solidFill>
                          <a:latin typeface="Calibri"/>
                          <a:cs typeface="Calibri"/>
                        </a:rPr>
                        <a:t>r</a:t>
                      </a:r>
                      <a:r>
                        <a:rPr sz="1100" b="1" spc="-5" dirty="0">
                          <a:solidFill>
                            <a:srgbClr val="17365D"/>
                          </a:solidFill>
                          <a:latin typeface="Calibri"/>
                          <a:cs typeface="Calibri"/>
                        </a:rPr>
                        <a:t>o</a:t>
                      </a:r>
                      <a:r>
                        <a:rPr sz="1100" b="1" dirty="0">
                          <a:solidFill>
                            <a:srgbClr val="17365D"/>
                          </a:solidFill>
                          <a:latin typeface="Calibri"/>
                          <a:cs typeface="Calibri"/>
                        </a:rPr>
                        <a:t>wth</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9D9D9"/>
                    </a:solidFill>
                  </a:tcPr>
                </a:tc>
                <a:tc>
                  <a:txBody>
                    <a:bodyPr/>
                    <a:lstStyle/>
                    <a:p>
                      <a:pPr marL="100965">
                        <a:lnSpc>
                          <a:spcPct val="100000"/>
                        </a:lnSpc>
                      </a:pPr>
                      <a:r>
                        <a:rPr sz="1100" b="1" dirty="0">
                          <a:solidFill>
                            <a:srgbClr val="17365D"/>
                          </a:solidFill>
                          <a:latin typeface="Calibri"/>
                          <a:cs typeface="Calibri"/>
                        </a:rPr>
                        <a:t>Lev</a:t>
                      </a:r>
                      <a:r>
                        <a:rPr sz="1100" b="1" spc="-5" dirty="0">
                          <a:solidFill>
                            <a:srgbClr val="17365D"/>
                          </a:solidFill>
                          <a:latin typeface="Calibri"/>
                          <a:cs typeface="Calibri"/>
                        </a:rPr>
                        <a:t>e</a:t>
                      </a:r>
                      <a:r>
                        <a:rPr sz="1100" b="1" dirty="0">
                          <a:solidFill>
                            <a:srgbClr val="17365D"/>
                          </a:solidFill>
                          <a:latin typeface="Calibri"/>
                          <a:cs typeface="Calibri"/>
                        </a:rPr>
                        <a:t>l</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9D9D9"/>
                    </a:solidFill>
                  </a:tcPr>
                </a:tc>
                <a:extLst>
                  <a:ext uri="{0D108BD9-81ED-4DB2-BD59-A6C34878D82A}">
                    <a16:rowId xmlns:a16="http://schemas.microsoft.com/office/drawing/2014/main" val="10000"/>
                  </a:ext>
                </a:extLst>
              </a:tr>
              <a:tr h="217042">
                <a:tc>
                  <a:txBody>
                    <a:bodyPr/>
                    <a:lstStyle/>
                    <a:p>
                      <a:pPr marL="45720">
                        <a:lnSpc>
                          <a:spcPct val="100000"/>
                        </a:lnSpc>
                      </a:pPr>
                      <a:r>
                        <a:rPr sz="1100" spc="-5" dirty="0">
                          <a:solidFill>
                            <a:srgbClr val="17365D"/>
                          </a:solidFill>
                          <a:latin typeface="Calibri"/>
                          <a:cs typeface="Calibri"/>
                        </a:rPr>
                        <a:t>I</a:t>
                      </a:r>
                      <a:r>
                        <a:rPr sz="1100" dirty="0">
                          <a:solidFill>
                            <a:srgbClr val="17365D"/>
                          </a:solidFill>
                          <a:latin typeface="Calibri"/>
                          <a:cs typeface="Calibri"/>
                        </a:rPr>
                        <a:t>n</a:t>
                      </a:r>
                      <a:r>
                        <a:rPr sz="1100" spc="-5" dirty="0">
                          <a:solidFill>
                            <a:srgbClr val="17365D"/>
                          </a:solidFill>
                          <a:latin typeface="Calibri"/>
                          <a:cs typeface="Calibri"/>
                        </a:rPr>
                        <a:t> </a:t>
                      </a:r>
                      <a:r>
                        <a:rPr sz="1100" dirty="0">
                          <a:solidFill>
                            <a:srgbClr val="17365D"/>
                          </a:solidFill>
                          <a:latin typeface="Calibri"/>
                          <a:cs typeface="Calibri"/>
                        </a:rPr>
                        <a:t>t</a:t>
                      </a:r>
                      <a:r>
                        <a:rPr sz="1100" spc="-5" dirty="0">
                          <a:solidFill>
                            <a:srgbClr val="17365D"/>
                          </a:solidFill>
                          <a:latin typeface="Calibri"/>
                          <a:cs typeface="Calibri"/>
                        </a:rPr>
                        <a:t>h</a:t>
                      </a:r>
                      <a:r>
                        <a:rPr sz="1100" dirty="0">
                          <a:solidFill>
                            <a:srgbClr val="17365D"/>
                          </a:solidFill>
                          <a:latin typeface="Calibri"/>
                          <a:cs typeface="Calibri"/>
                        </a:rPr>
                        <a:t>e</a:t>
                      </a:r>
                      <a:r>
                        <a:rPr sz="1100" spc="-20" dirty="0">
                          <a:solidFill>
                            <a:srgbClr val="17365D"/>
                          </a:solidFill>
                          <a:latin typeface="Calibri"/>
                          <a:cs typeface="Calibri"/>
                        </a:rPr>
                        <a:t> </a:t>
                      </a:r>
                      <a:r>
                        <a:rPr sz="1100" dirty="0">
                          <a:solidFill>
                            <a:srgbClr val="17365D"/>
                          </a:solidFill>
                          <a:latin typeface="Calibri"/>
                          <a:cs typeface="Calibri"/>
                        </a:rPr>
                        <a:t>lowest</a:t>
                      </a:r>
                      <a:r>
                        <a:rPr sz="1100" spc="-30" dirty="0">
                          <a:solidFill>
                            <a:srgbClr val="17365D"/>
                          </a:solidFill>
                          <a:latin typeface="Calibri"/>
                          <a:cs typeface="Calibri"/>
                        </a:rPr>
                        <a:t> </a:t>
                      </a:r>
                      <a:r>
                        <a:rPr sz="1100" dirty="0">
                          <a:solidFill>
                            <a:srgbClr val="17365D"/>
                          </a:solidFill>
                          <a:latin typeface="Calibri"/>
                          <a:cs typeface="Calibri"/>
                        </a:rPr>
                        <a:t>10%</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720">
                        <a:lnSpc>
                          <a:spcPct val="100000"/>
                        </a:lnSpc>
                      </a:pPr>
                      <a:r>
                        <a:rPr sz="1100" dirty="0">
                          <a:solidFill>
                            <a:srgbClr val="17365D"/>
                          </a:solidFill>
                          <a:latin typeface="Calibri"/>
                          <a:cs typeface="Calibri"/>
                        </a:rPr>
                        <a:t>1</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195452">
                <a:tc>
                  <a:txBody>
                    <a:bodyPr/>
                    <a:lstStyle/>
                    <a:p>
                      <a:pPr marL="45720">
                        <a:lnSpc>
                          <a:spcPct val="100000"/>
                        </a:lnSpc>
                      </a:pPr>
                      <a:r>
                        <a:rPr sz="1100" dirty="0">
                          <a:solidFill>
                            <a:srgbClr val="17365D"/>
                          </a:solidFill>
                          <a:latin typeface="Calibri"/>
                          <a:cs typeface="Calibri"/>
                        </a:rPr>
                        <a:t>Between</a:t>
                      </a:r>
                      <a:r>
                        <a:rPr sz="1100" spc="-20" dirty="0">
                          <a:solidFill>
                            <a:srgbClr val="17365D"/>
                          </a:solidFill>
                          <a:latin typeface="Calibri"/>
                          <a:cs typeface="Calibri"/>
                        </a:rPr>
                        <a:t> </a:t>
                      </a:r>
                      <a:r>
                        <a:rPr sz="1100" dirty="0">
                          <a:solidFill>
                            <a:srgbClr val="17365D"/>
                          </a:solidFill>
                          <a:latin typeface="Calibri"/>
                          <a:cs typeface="Calibri"/>
                        </a:rPr>
                        <a:t>10</a:t>
                      </a:r>
                      <a:r>
                        <a:rPr sz="1100" spc="-5" dirty="0">
                          <a:solidFill>
                            <a:srgbClr val="17365D"/>
                          </a:solidFill>
                          <a:latin typeface="Calibri"/>
                          <a:cs typeface="Calibri"/>
                        </a:rPr>
                        <a:t>.</a:t>
                      </a:r>
                      <a:r>
                        <a:rPr sz="1100" spc="5" dirty="0">
                          <a:solidFill>
                            <a:srgbClr val="17365D"/>
                          </a:solidFill>
                          <a:latin typeface="Calibri"/>
                          <a:cs typeface="Calibri"/>
                        </a:rPr>
                        <a:t>1</a:t>
                      </a:r>
                      <a:r>
                        <a:rPr sz="1100" dirty="0">
                          <a:solidFill>
                            <a:srgbClr val="17365D"/>
                          </a:solidFill>
                          <a:latin typeface="Calibri"/>
                          <a:cs typeface="Calibri"/>
                        </a:rPr>
                        <a:t>%</a:t>
                      </a:r>
                      <a:r>
                        <a:rPr sz="1100" spc="-10" dirty="0">
                          <a:solidFill>
                            <a:srgbClr val="17365D"/>
                          </a:solidFill>
                          <a:latin typeface="Calibri"/>
                          <a:cs typeface="Calibri"/>
                        </a:rPr>
                        <a:t> </a:t>
                      </a:r>
                      <a:r>
                        <a:rPr sz="1100" dirty="0">
                          <a:solidFill>
                            <a:srgbClr val="17365D"/>
                          </a:solidFill>
                          <a:latin typeface="Calibri"/>
                          <a:cs typeface="Calibri"/>
                        </a:rPr>
                        <a:t>a</a:t>
                      </a:r>
                      <a:r>
                        <a:rPr sz="1100" spc="-5" dirty="0">
                          <a:solidFill>
                            <a:srgbClr val="17365D"/>
                          </a:solidFill>
                          <a:latin typeface="Calibri"/>
                          <a:cs typeface="Calibri"/>
                        </a:rPr>
                        <a:t>n</a:t>
                      </a:r>
                      <a:r>
                        <a:rPr sz="1100" dirty="0">
                          <a:solidFill>
                            <a:srgbClr val="17365D"/>
                          </a:solidFill>
                          <a:latin typeface="Calibri"/>
                          <a:cs typeface="Calibri"/>
                        </a:rPr>
                        <a:t>d</a:t>
                      </a:r>
                      <a:r>
                        <a:rPr sz="1100" spc="-15" dirty="0">
                          <a:solidFill>
                            <a:srgbClr val="17365D"/>
                          </a:solidFill>
                          <a:latin typeface="Calibri"/>
                          <a:cs typeface="Calibri"/>
                        </a:rPr>
                        <a:t> </a:t>
                      </a:r>
                      <a:r>
                        <a:rPr sz="1100" dirty="0">
                          <a:solidFill>
                            <a:srgbClr val="17365D"/>
                          </a:solidFill>
                          <a:latin typeface="Calibri"/>
                          <a:cs typeface="Calibri"/>
                        </a:rPr>
                        <a:t>50%</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720">
                        <a:lnSpc>
                          <a:spcPct val="100000"/>
                        </a:lnSpc>
                      </a:pPr>
                      <a:r>
                        <a:rPr sz="1100" dirty="0">
                          <a:solidFill>
                            <a:srgbClr val="17365D"/>
                          </a:solidFill>
                          <a:latin typeface="Calibri"/>
                          <a:cs typeface="Calibri"/>
                        </a:rPr>
                        <a:t>2</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28600">
                <a:tc>
                  <a:txBody>
                    <a:bodyPr/>
                    <a:lstStyle/>
                    <a:p>
                      <a:pPr marL="45720">
                        <a:lnSpc>
                          <a:spcPct val="100000"/>
                        </a:lnSpc>
                      </a:pPr>
                      <a:r>
                        <a:rPr sz="1100" dirty="0">
                          <a:solidFill>
                            <a:srgbClr val="17365D"/>
                          </a:solidFill>
                          <a:latin typeface="Calibri"/>
                          <a:cs typeface="Calibri"/>
                        </a:rPr>
                        <a:t>Between</a:t>
                      </a:r>
                      <a:r>
                        <a:rPr sz="1100" spc="-20" dirty="0">
                          <a:solidFill>
                            <a:srgbClr val="17365D"/>
                          </a:solidFill>
                          <a:latin typeface="Calibri"/>
                          <a:cs typeface="Calibri"/>
                        </a:rPr>
                        <a:t> </a:t>
                      </a:r>
                      <a:r>
                        <a:rPr sz="1100" dirty="0">
                          <a:solidFill>
                            <a:srgbClr val="17365D"/>
                          </a:solidFill>
                          <a:latin typeface="Calibri"/>
                          <a:cs typeface="Calibri"/>
                        </a:rPr>
                        <a:t>50</a:t>
                      </a:r>
                      <a:r>
                        <a:rPr sz="1100" spc="-5" dirty="0">
                          <a:solidFill>
                            <a:srgbClr val="17365D"/>
                          </a:solidFill>
                          <a:latin typeface="Calibri"/>
                          <a:cs typeface="Calibri"/>
                        </a:rPr>
                        <a:t>.</a:t>
                      </a:r>
                      <a:r>
                        <a:rPr sz="1100" dirty="0">
                          <a:solidFill>
                            <a:srgbClr val="17365D"/>
                          </a:solidFill>
                          <a:latin typeface="Calibri"/>
                          <a:cs typeface="Calibri"/>
                        </a:rPr>
                        <a:t>1</a:t>
                      </a:r>
                      <a:r>
                        <a:rPr sz="1100" spc="-5" dirty="0">
                          <a:solidFill>
                            <a:srgbClr val="17365D"/>
                          </a:solidFill>
                          <a:latin typeface="Calibri"/>
                          <a:cs typeface="Calibri"/>
                        </a:rPr>
                        <a:t> </a:t>
                      </a:r>
                      <a:r>
                        <a:rPr sz="1100" dirty="0">
                          <a:solidFill>
                            <a:srgbClr val="17365D"/>
                          </a:solidFill>
                          <a:latin typeface="Calibri"/>
                          <a:cs typeface="Calibri"/>
                        </a:rPr>
                        <a:t>a</a:t>
                      </a:r>
                      <a:r>
                        <a:rPr sz="1100" spc="-5" dirty="0">
                          <a:solidFill>
                            <a:srgbClr val="17365D"/>
                          </a:solidFill>
                          <a:latin typeface="Calibri"/>
                          <a:cs typeface="Calibri"/>
                        </a:rPr>
                        <a:t>n</a:t>
                      </a:r>
                      <a:r>
                        <a:rPr sz="1100" dirty="0">
                          <a:solidFill>
                            <a:srgbClr val="17365D"/>
                          </a:solidFill>
                          <a:latin typeface="Calibri"/>
                          <a:cs typeface="Calibri"/>
                        </a:rPr>
                        <a:t>d</a:t>
                      </a:r>
                      <a:r>
                        <a:rPr sz="1100" spc="-5" dirty="0">
                          <a:solidFill>
                            <a:srgbClr val="17365D"/>
                          </a:solidFill>
                          <a:latin typeface="Calibri"/>
                          <a:cs typeface="Calibri"/>
                        </a:rPr>
                        <a:t> </a:t>
                      </a:r>
                      <a:r>
                        <a:rPr sz="1100" dirty="0">
                          <a:solidFill>
                            <a:srgbClr val="17365D"/>
                          </a:solidFill>
                          <a:latin typeface="Calibri"/>
                          <a:cs typeface="Calibri"/>
                        </a:rPr>
                        <a:t>75%</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720">
                        <a:lnSpc>
                          <a:spcPct val="100000"/>
                        </a:lnSpc>
                      </a:pPr>
                      <a:r>
                        <a:rPr sz="1100" dirty="0">
                          <a:solidFill>
                            <a:srgbClr val="17365D"/>
                          </a:solidFill>
                          <a:latin typeface="Calibri"/>
                          <a:cs typeface="Calibri"/>
                        </a:rPr>
                        <a:t>3</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17043">
                <a:tc>
                  <a:txBody>
                    <a:bodyPr/>
                    <a:lstStyle/>
                    <a:p>
                      <a:pPr marL="45720">
                        <a:lnSpc>
                          <a:spcPct val="100000"/>
                        </a:lnSpc>
                      </a:pPr>
                      <a:r>
                        <a:rPr sz="1100" spc="-5" dirty="0">
                          <a:solidFill>
                            <a:srgbClr val="17365D"/>
                          </a:solidFill>
                          <a:latin typeface="Calibri"/>
                          <a:cs typeface="Calibri"/>
                        </a:rPr>
                        <a:t>I</a:t>
                      </a:r>
                      <a:r>
                        <a:rPr sz="1100" dirty="0">
                          <a:solidFill>
                            <a:srgbClr val="17365D"/>
                          </a:solidFill>
                          <a:latin typeface="Calibri"/>
                          <a:cs typeface="Calibri"/>
                        </a:rPr>
                        <a:t>n</a:t>
                      </a:r>
                      <a:r>
                        <a:rPr sz="1100" spc="-5" dirty="0">
                          <a:solidFill>
                            <a:srgbClr val="17365D"/>
                          </a:solidFill>
                          <a:latin typeface="Calibri"/>
                          <a:cs typeface="Calibri"/>
                        </a:rPr>
                        <a:t> </a:t>
                      </a:r>
                      <a:r>
                        <a:rPr sz="1100" dirty="0">
                          <a:solidFill>
                            <a:srgbClr val="17365D"/>
                          </a:solidFill>
                          <a:latin typeface="Calibri"/>
                          <a:cs typeface="Calibri"/>
                        </a:rPr>
                        <a:t>the</a:t>
                      </a:r>
                      <a:r>
                        <a:rPr sz="1100" spc="-20" dirty="0">
                          <a:solidFill>
                            <a:srgbClr val="17365D"/>
                          </a:solidFill>
                          <a:latin typeface="Calibri"/>
                          <a:cs typeface="Calibri"/>
                        </a:rPr>
                        <a:t> </a:t>
                      </a:r>
                      <a:r>
                        <a:rPr sz="1100" spc="-5" dirty="0">
                          <a:solidFill>
                            <a:srgbClr val="17365D"/>
                          </a:solidFill>
                          <a:latin typeface="Calibri"/>
                          <a:cs typeface="Calibri"/>
                        </a:rPr>
                        <a:t>h</a:t>
                      </a:r>
                      <a:r>
                        <a:rPr sz="1100" dirty="0">
                          <a:solidFill>
                            <a:srgbClr val="17365D"/>
                          </a:solidFill>
                          <a:latin typeface="Calibri"/>
                          <a:cs typeface="Calibri"/>
                        </a:rPr>
                        <a:t>i</a:t>
                      </a:r>
                      <a:r>
                        <a:rPr sz="1100" spc="-10" dirty="0">
                          <a:solidFill>
                            <a:srgbClr val="17365D"/>
                          </a:solidFill>
                          <a:latin typeface="Calibri"/>
                          <a:cs typeface="Calibri"/>
                        </a:rPr>
                        <a:t>g</a:t>
                      </a:r>
                      <a:r>
                        <a:rPr sz="1100" spc="-5" dirty="0">
                          <a:solidFill>
                            <a:srgbClr val="17365D"/>
                          </a:solidFill>
                          <a:latin typeface="Calibri"/>
                          <a:cs typeface="Calibri"/>
                        </a:rPr>
                        <a:t>h</a:t>
                      </a:r>
                      <a:r>
                        <a:rPr sz="1100" dirty="0">
                          <a:solidFill>
                            <a:srgbClr val="17365D"/>
                          </a:solidFill>
                          <a:latin typeface="Calibri"/>
                          <a:cs typeface="Calibri"/>
                        </a:rPr>
                        <a:t>est</a:t>
                      </a:r>
                      <a:r>
                        <a:rPr sz="1100" spc="-20" dirty="0">
                          <a:solidFill>
                            <a:srgbClr val="17365D"/>
                          </a:solidFill>
                          <a:latin typeface="Calibri"/>
                          <a:cs typeface="Calibri"/>
                        </a:rPr>
                        <a:t> </a:t>
                      </a:r>
                      <a:r>
                        <a:rPr sz="1100" dirty="0">
                          <a:solidFill>
                            <a:srgbClr val="17365D"/>
                          </a:solidFill>
                          <a:latin typeface="Calibri"/>
                          <a:cs typeface="Calibri"/>
                        </a:rPr>
                        <a:t>75%</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720">
                        <a:lnSpc>
                          <a:spcPct val="100000"/>
                        </a:lnSpc>
                      </a:pPr>
                      <a:r>
                        <a:rPr sz="1100" dirty="0">
                          <a:solidFill>
                            <a:srgbClr val="17365D"/>
                          </a:solidFill>
                          <a:latin typeface="Calibri"/>
                          <a:cs typeface="Calibri"/>
                        </a:rPr>
                        <a:t>4</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bl>
          </a:graphicData>
        </a:graphic>
      </p:graphicFrame>
      <p:graphicFrame>
        <p:nvGraphicFramePr>
          <p:cNvPr id="7" name="object 7"/>
          <p:cNvGraphicFramePr>
            <a:graphicFrameLocks noGrp="1"/>
          </p:cNvGraphicFramePr>
          <p:nvPr>
            <p:extLst>
              <p:ext uri="{D42A27DB-BD31-4B8C-83A1-F6EECF244321}">
                <p14:modId xmlns:p14="http://schemas.microsoft.com/office/powerpoint/2010/main" val="3749056219"/>
              </p:ext>
            </p:extLst>
          </p:nvPr>
        </p:nvGraphicFramePr>
        <p:xfrm>
          <a:off x="3140802" y="4003713"/>
          <a:ext cx="2743199" cy="1719755"/>
        </p:xfrm>
        <a:graphic>
          <a:graphicData uri="http://schemas.openxmlformats.org/drawingml/2006/table">
            <a:tbl>
              <a:tblPr firstRow="1" bandRow="1">
                <a:tableStyleId>{2D5ABB26-0587-4C30-8999-92F81FD0307C}</a:tableStyleId>
              </a:tblPr>
              <a:tblGrid>
                <a:gridCol w="1148333">
                  <a:extLst>
                    <a:ext uri="{9D8B030D-6E8A-4147-A177-3AD203B41FA5}">
                      <a16:colId xmlns:a16="http://schemas.microsoft.com/office/drawing/2014/main" val="20000"/>
                    </a:ext>
                  </a:extLst>
                </a:gridCol>
                <a:gridCol w="1594866">
                  <a:extLst>
                    <a:ext uri="{9D8B030D-6E8A-4147-A177-3AD203B41FA5}">
                      <a16:colId xmlns:a16="http://schemas.microsoft.com/office/drawing/2014/main" val="20001"/>
                    </a:ext>
                  </a:extLst>
                </a:gridCol>
              </a:tblGrid>
              <a:tr h="559562">
                <a:tc>
                  <a:txBody>
                    <a:bodyPr/>
                    <a:lstStyle/>
                    <a:p>
                      <a:pPr marL="177800">
                        <a:lnSpc>
                          <a:spcPct val="100000"/>
                        </a:lnSpc>
                      </a:pPr>
                      <a:r>
                        <a:rPr sz="1100" b="1" spc="-10" dirty="0">
                          <a:latin typeface="Calibri"/>
                          <a:cs typeface="Calibri"/>
                        </a:rPr>
                        <a:t>S</a:t>
                      </a:r>
                      <a:r>
                        <a:rPr sz="1100" b="1" spc="-5" dirty="0">
                          <a:latin typeface="Calibri"/>
                          <a:cs typeface="Calibri"/>
                        </a:rPr>
                        <a:t>u</a:t>
                      </a:r>
                      <a:r>
                        <a:rPr sz="1100" b="1" spc="5" dirty="0">
                          <a:latin typeface="Calibri"/>
                          <a:cs typeface="Calibri"/>
                        </a:rPr>
                        <a:t>cc</a:t>
                      </a:r>
                      <a:r>
                        <a:rPr sz="1100" b="1" spc="-5" dirty="0">
                          <a:latin typeface="Calibri"/>
                          <a:cs typeface="Calibri"/>
                        </a:rPr>
                        <a:t>e</a:t>
                      </a:r>
                      <a:r>
                        <a:rPr sz="1100" b="1" dirty="0">
                          <a:latin typeface="Calibri"/>
                          <a:cs typeface="Calibri"/>
                        </a:rPr>
                        <a:t>ss</a:t>
                      </a:r>
                      <a:r>
                        <a:rPr sz="1100" b="1" spc="-20" dirty="0">
                          <a:latin typeface="Calibri"/>
                          <a:cs typeface="Calibri"/>
                        </a:rPr>
                        <a:t> </a:t>
                      </a:r>
                      <a:r>
                        <a:rPr sz="1100" b="1" dirty="0">
                          <a:latin typeface="Calibri"/>
                          <a:cs typeface="Calibri"/>
                        </a:rPr>
                        <a:t>Ratio</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BEBEBE"/>
                    </a:solidFill>
                  </a:tcPr>
                </a:tc>
                <a:tc>
                  <a:txBody>
                    <a:bodyPr/>
                    <a:lstStyle/>
                    <a:p>
                      <a:pPr marL="303530" marR="287655" indent="-9525">
                        <a:lnSpc>
                          <a:spcPct val="100000"/>
                        </a:lnSpc>
                      </a:pPr>
                      <a:r>
                        <a:rPr sz="1100" b="1" dirty="0">
                          <a:latin typeface="Calibri"/>
                          <a:cs typeface="Calibri"/>
                        </a:rPr>
                        <a:t>E</a:t>
                      </a:r>
                      <a:r>
                        <a:rPr sz="1100" b="1" spc="-5" dirty="0">
                          <a:latin typeface="Calibri"/>
                          <a:cs typeface="Calibri"/>
                        </a:rPr>
                        <a:t>n</a:t>
                      </a:r>
                      <a:r>
                        <a:rPr sz="1100" b="1" dirty="0">
                          <a:latin typeface="Calibri"/>
                          <a:cs typeface="Calibri"/>
                        </a:rPr>
                        <a:t>glish</a:t>
                      </a:r>
                      <a:r>
                        <a:rPr sz="1100" b="1" spc="-15" dirty="0">
                          <a:latin typeface="Calibri"/>
                          <a:cs typeface="Calibri"/>
                        </a:rPr>
                        <a:t> </a:t>
                      </a:r>
                      <a:r>
                        <a:rPr sz="1100" b="1" dirty="0">
                          <a:latin typeface="Calibri"/>
                          <a:cs typeface="Calibri"/>
                        </a:rPr>
                        <a:t>L</a:t>
                      </a:r>
                      <a:r>
                        <a:rPr sz="1100" b="1" spc="-5" dirty="0">
                          <a:latin typeface="Calibri"/>
                          <a:cs typeface="Calibri"/>
                        </a:rPr>
                        <a:t>an</a:t>
                      </a:r>
                      <a:r>
                        <a:rPr sz="1100" b="1" dirty="0">
                          <a:latin typeface="Calibri"/>
                          <a:cs typeface="Calibri"/>
                        </a:rPr>
                        <a:t>g</a:t>
                      </a:r>
                      <a:r>
                        <a:rPr sz="1100" b="1" spc="-5" dirty="0">
                          <a:latin typeface="Calibri"/>
                          <a:cs typeface="Calibri"/>
                        </a:rPr>
                        <a:t>u</a:t>
                      </a:r>
                      <a:r>
                        <a:rPr sz="1100" b="1" spc="-10" dirty="0">
                          <a:latin typeface="Calibri"/>
                          <a:cs typeface="Calibri"/>
                        </a:rPr>
                        <a:t>a</a:t>
                      </a:r>
                      <a:r>
                        <a:rPr sz="1100" b="1" dirty="0">
                          <a:latin typeface="Calibri"/>
                          <a:cs typeface="Calibri"/>
                        </a:rPr>
                        <a:t>ge </a:t>
                      </a:r>
                      <a:r>
                        <a:rPr sz="1100" b="1" spc="-5" dirty="0">
                          <a:latin typeface="Calibri"/>
                          <a:cs typeface="Calibri"/>
                        </a:rPr>
                        <a:t>P</a:t>
                      </a:r>
                      <a:r>
                        <a:rPr sz="1100" b="1" dirty="0">
                          <a:latin typeface="Calibri"/>
                          <a:cs typeface="Calibri"/>
                        </a:rPr>
                        <a:t>r</a:t>
                      </a:r>
                      <a:r>
                        <a:rPr sz="1100" b="1" spc="-5" dirty="0">
                          <a:latin typeface="Calibri"/>
                          <a:cs typeface="Calibri"/>
                        </a:rPr>
                        <a:t>of</a:t>
                      </a:r>
                      <a:r>
                        <a:rPr sz="1100" b="1" dirty="0">
                          <a:latin typeface="Calibri"/>
                          <a:cs typeface="Calibri"/>
                        </a:rPr>
                        <a:t>i</a:t>
                      </a:r>
                      <a:r>
                        <a:rPr sz="1100" b="1" spc="5" dirty="0">
                          <a:latin typeface="Calibri"/>
                          <a:cs typeface="Calibri"/>
                        </a:rPr>
                        <a:t>c</a:t>
                      </a:r>
                      <a:r>
                        <a:rPr sz="1100" b="1" dirty="0">
                          <a:latin typeface="Calibri"/>
                          <a:cs typeface="Calibri"/>
                        </a:rPr>
                        <a:t>i</a:t>
                      </a:r>
                      <a:r>
                        <a:rPr sz="1100" b="1" spc="-5" dirty="0">
                          <a:latin typeface="Calibri"/>
                          <a:cs typeface="Calibri"/>
                        </a:rPr>
                        <a:t>en</a:t>
                      </a:r>
                      <a:r>
                        <a:rPr sz="1100" b="1" spc="5" dirty="0">
                          <a:latin typeface="Calibri"/>
                          <a:cs typeface="Calibri"/>
                        </a:rPr>
                        <a:t>c</a:t>
                      </a:r>
                      <a:r>
                        <a:rPr sz="1100" b="1" dirty="0">
                          <a:latin typeface="Calibri"/>
                          <a:cs typeface="Calibri"/>
                        </a:rPr>
                        <a:t>y</a:t>
                      </a:r>
                      <a:r>
                        <a:rPr sz="1100" b="1" spc="-20" dirty="0">
                          <a:latin typeface="Calibri"/>
                          <a:cs typeface="Calibri"/>
                        </a:rPr>
                        <a:t> </a:t>
                      </a:r>
                      <a:r>
                        <a:rPr sz="1100" b="1" dirty="0">
                          <a:latin typeface="Calibri"/>
                          <a:cs typeface="Calibri"/>
                        </a:rPr>
                        <a:t>Lev</a:t>
                      </a:r>
                      <a:r>
                        <a:rPr sz="1100" b="1" spc="-5" dirty="0">
                          <a:latin typeface="Calibri"/>
                          <a:cs typeface="Calibri"/>
                        </a:rPr>
                        <a:t>e</a:t>
                      </a:r>
                      <a:r>
                        <a:rPr sz="1100" b="1" dirty="0">
                          <a:latin typeface="Calibri"/>
                          <a:cs typeface="Calibri"/>
                        </a:rPr>
                        <a:t>l</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BEBEBE"/>
                    </a:solidFill>
                  </a:tcPr>
                </a:tc>
                <a:extLst>
                  <a:ext uri="{0D108BD9-81ED-4DB2-BD59-A6C34878D82A}">
                    <a16:rowId xmlns:a16="http://schemas.microsoft.com/office/drawing/2014/main" val="10000"/>
                  </a:ext>
                </a:extLst>
              </a:tr>
              <a:tr h="290068">
                <a:tc>
                  <a:txBody>
                    <a:bodyPr/>
                    <a:lstStyle/>
                    <a:p>
                      <a:pPr marL="353060">
                        <a:lnSpc>
                          <a:spcPct val="100000"/>
                        </a:lnSpc>
                      </a:pPr>
                      <a:r>
                        <a:rPr sz="1100" dirty="0">
                          <a:latin typeface="Calibri"/>
                          <a:cs typeface="Calibri"/>
                        </a:rPr>
                        <a:t>0</a:t>
                      </a:r>
                      <a:r>
                        <a:rPr sz="1100" spc="5" dirty="0">
                          <a:latin typeface="Calibri"/>
                          <a:cs typeface="Calibri"/>
                        </a:rPr>
                        <a:t> </a:t>
                      </a:r>
                      <a:r>
                        <a:rPr sz="1100" dirty="0">
                          <a:latin typeface="Calibri"/>
                          <a:cs typeface="Calibri"/>
                        </a:rPr>
                        <a:t>- 0</a:t>
                      </a:r>
                      <a:r>
                        <a:rPr sz="1100" spc="-5" dirty="0">
                          <a:latin typeface="Calibri"/>
                          <a:cs typeface="Calibri"/>
                        </a:rPr>
                        <a:t>.49</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100" dirty="0">
                          <a:latin typeface="Calibri"/>
                          <a:cs typeface="Calibri"/>
                        </a:rPr>
                        <a:t>1</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290067">
                <a:tc>
                  <a:txBody>
                    <a:bodyPr/>
                    <a:lstStyle/>
                    <a:p>
                      <a:pPr marL="264795">
                        <a:lnSpc>
                          <a:spcPct val="100000"/>
                        </a:lnSpc>
                      </a:pPr>
                      <a:r>
                        <a:rPr sz="1100" dirty="0">
                          <a:latin typeface="Calibri"/>
                          <a:cs typeface="Calibri"/>
                        </a:rPr>
                        <a:t>0</a:t>
                      </a:r>
                      <a:r>
                        <a:rPr sz="1100" spc="-5" dirty="0">
                          <a:latin typeface="Calibri"/>
                          <a:cs typeface="Calibri"/>
                        </a:rPr>
                        <a:t>.5</a:t>
                      </a:r>
                      <a:r>
                        <a:rPr sz="1100" dirty="0">
                          <a:latin typeface="Calibri"/>
                          <a:cs typeface="Calibri"/>
                        </a:rPr>
                        <a:t>0</a:t>
                      </a:r>
                      <a:r>
                        <a:rPr sz="1100" spc="-5" dirty="0">
                          <a:latin typeface="Calibri"/>
                          <a:cs typeface="Calibri"/>
                        </a:rPr>
                        <a:t> </a:t>
                      </a:r>
                      <a:r>
                        <a:rPr sz="1100" dirty="0">
                          <a:latin typeface="Calibri"/>
                          <a:cs typeface="Calibri"/>
                        </a:rPr>
                        <a:t>- 0</a:t>
                      </a:r>
                      <a:r>
                        <a:rPr sz="1100" spc="-5" dirty="0">
                          <a:latin typeface="Calibri"/>
                          <a:cs typeface="Calibri"/>
                        </a:rPr>
                        <a:t>.99</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100" dirty="0">
                          <a:latin typeface="Calibri"/>
                          <a:cs typeface="Calibri"/>
                        </a:rPr>
                        <a:t>2</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90029">
                <a:tc>
                  <a:txBody>
                    <a:bodyPr/>
                    <a:lstStyle/>
                    <a:p>
                      <a:pPr marL="299720">
                        <a:lnSpc>
                          <a:spcPct val="100000"/>
                        </a:lnSpc>
                      </a:pPr>
                      <a:r>
                        <a:rPr sz="1100" dirty="0">
                          <a:latin typeface="Calibri"/>
                          <a:cs typeface="Calibri"/>
                        </a:rPr>
                        <a:t>1</a:t>
                      </a:r>
                      <a:r>
                        <a:rPr sz="1100" spc="-5" dirty="0">
                          <a:latin typeface="Calibri"/>
                          <a:cs typeface="Calibri"/>
                        </a:rPr>
                        <a:t>.</a:t>
                      </a:r>
                      <a:r>
                        <a:rPr sz="1100" dirty="0">
                          <a:latin typeface="Calibri"/>
                          <a:cs typeface="Calibri"/>
                        </a:rPr>
                        <a:t>0</a:t>
                      </a:r>
                      <a:r>
                        <a:rPr sz="1100" spc="-5" dirty="0">
                          <a:latin typeface="Calibri"/>
                          <a:cs typeface="Calibri"/>
                        </a:rPr>
                        <a:t> </a:t>
                      </a:r>
                      <a:r>
                        <a:rPr sz="1100" dirty="0">
                          <a:latin typeface="Calibri"/>
                          <a:cs typeface="Calibri"/>
                        </a:rPr>
                        <a:t>- 1</a:t>
                      </a:r>
                      <a:r>
                        <a:rPr sz="1100" spc="-5" dirty="0">
                          <a:latin typeface="Calibri"/>
                          <a:cs typeface="Calibri"/>
                        </a:rPr>
                        <a:t>.24</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100" dirty="0">
                          <a:latin typeface="Calibri"/>
                          <a:cs typeface="Calibri"/>
                        </a:rPr>
                        <a:t>3</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90029">
                <a:tc>
                  <a:txBody>
                    <a:bodyPr/>
                    <a:lstStyle/>
                    <a:p>
                      <a:pPr algn="ctr">
                        <a:lnSpc>
                          <a:spcPct val="100000"/>
                        </a:lnSpc>
                      </a:pPr>
                      <a:r>
                        <a:rPr sz="1100" dirty="0">
                          <a:latin typeface="Calibri"/>
                          <a:cs typeface="Calibri"/>
                        </a:rPr>
                        <a:t>1</a:t>
                      </a:r>
                      <a:r>
                        <a:rPr sz="1100" spc="-5" dirty="0">
                          <a:latin typeface="Calibri"/>
                          <a:cs typeface="Calibri"/>
                        </a:rPr>
                        <a:t>.2</a:t>
                      </a:r>
                      <a:r>
                        <a:rPr sz="1100" spc="5" dirty="0">
                          <a:latin typeface="Calibri"/>
                          <a:cs typeface="Calibri"/>
                        </a:rPr>
                        <a:t>5</a:t>
                      </a:r>
                      <a:r>
                        <a:rPr sz="1100" dirty="0">
                          <a:latin typeface="Calibri"/>
                          <a:cs typeface="Calibri"/>
                        </a:rPr>
                        <a:t>+</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100" dirty="0">
                          <a:latin typeface="Calibri"/>
                          <a:cs typeface="Calibri"/>
                        </a:rPr>
                        <a:t>4</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bl>
          </a:graphicData>
        </a:graphic>
      </p:graphicFrame>
      <p:graphicFrame>
        <p:nvGraphicFramePr>
          <p:cNvPr id="8" name="object 8"/>
          <p:cNvGraphicFramePr>
            <a:graphicFrameLocks noGrp="1"/>
          </p:cNvGraphicFramePr>
          <p:nvPr>
            <p:extLst>
              <p:ext uri="{D42A27DB-BD31-4B8C-83A1-F6EECF244321}">
                <p14:modId xmlns:p14="http://schemas.microsoft.com/office/powerpoint/2010/main" val="177867816"/>
              </p:ext>
            </p:extLst>
          </p:nvPr>
        </p:nvGraphicFramePr>
        <p:xfrm>
          <a:off x="6407877" y="4018317"/>
          <a:ext cx="3829049" cy="1705150"/>
        </p:xfrm>
        <a:graphic>
          <a:graphicData uri="http://schemas.openxmlformats.org/drawingml/2006/table">
            <a:tbl>
              <a:tblPr firstRow="1" bandRow="1">
                <a:tableStyleId>{2D5ABB26-0587-4C30-8999-92F81FD0307C}</a:tableStyleId>
              </a:tblPr>
              <a:tblGrid>
                <a:gridCol w="1331849">
                  <a:extLst>
                    <a:ext uri="{9D8B030D-6E8A-4147-A177-3AD203B41FA5}">
                      <a16:colId xmlns:a16="http://schemas.microsoft.com/office/drawing/2014/main" val="20000"/>
                    </a:ext>
                  </a:extLst>
                </a:gridCol>
                <a:gridCol w="832357">
                  <a:extLst>
                    <a:ext uri="{9D8B030D-6E8A-4147-A177-3AD203B41FA5}">
                      <a16:colId xmlns:a16="http://schemas.microsoft.com/office/drawing/2014/main" val="20001"/>
                    </a:ext>
                  </a:extLst>
                </a:gridCol>
                <a:gridCol w="864743">
                  <a:extLst>
                    <a:ext uri="{9D8B030D-6E8A-4147-A177-3AD203B41FA5}">
                      <a16:colId xmlns:a16="http://schemas.microsoft.com/office/drawing/2014/main" val="20002"/>
                    </a:ext>
                  </a:extLst>
                </a:gridCol>
                <a:gridCol w="800100">
                  <a:extLst>
                    <a:ext uri="{9D8B030D-6E8A-4147-A177-3AD203B41FA5}">
                      <a16:colId xmlns:a16="http://schemas.microsoft.com/office/drawing/2014/main" val="20003"/>
                    </a:ext>
                  </a:extLst>
                </a:gridCol>
              </a:tblGrid>
              <a:tr h="670559">
                <a:tc>
                  <a:txBody>
                    <a:bodyPr/>
                    <a:lstStyle/>
                    <a:p>
                      <a:pPr marL="80645" marR="72390" algn="ctr">
                        <a:lnSpc>
                          <a:spcPct val="98800"/>
                        </a:lnSpc>
                      </a:pPr>
                      <a:r>
                        <a:rPr sz="1100" b="1" dirty="0">
                          <a:latin typeface="Calibri"/>
                          <a:cs typeface="Calibri"/>
                        </a:rPr>
                        <a:t>A</a:t>
                      </a:r>
                      <a:r>
                        <a:rPr sz="1100" b="1" spc="5" dirty="0">
                          <a:latin typeface="Calibri"/>
                          <a:cs typeface="Calibri"/>
                        </a:rPr>
                        <a:t>c</a:t>
                      </a:r>
                      <a:r>
                        <a:rPr sz="1100" b="1" spc="-10" dirty="0">
                          <a:latin typeface="Calibri"/>
                          <a:cs typeface="Calibri"/>
                        </a:rPr>
                        <a:t>a</a:t>
                      </a:r>
                      <a:r>
                        <a:rPr sz="1100" b="1" spc="-5" dirty="0">
                          <a:latin typeface="Calibri"/>
                          <a:cs typeface="Calibri"/>
                        </a:rPr>
                        <a:t>dem</a:t>
                      </a:r>
                      <a:r>
                        <a:rPr sz="1100" b="1" spc="5" dirty="0">
                          <a:latin typeface="Calibri"/>
                          <a:cs typeface="Calibri"/>
                        </a:rPr>
                        <a:t>i</a:t>
                      </a:r>
                      <a:r>
                        <a:rPr sz="1100" b="1" dirty="0">
                          <a:latin typeface="Calibri"/>
                          <a:cs typeface="Calibri"/>
                        </a:rPr>
                        <a:t>c</a:t>
                      </a:r>
                      <a:r>
                        <a:rPr sz="1100" b="1" spc="-15" dirty="0">
                          <a:latin typeface="Calibri"/>
                          <a:cs typeface="Calibri"/>
                        </a:rPr>
                        <a:t> </a:t>
                      </a:r>
                      <a:r>
                        <a:rPr sz="1100" b="1" spc="-5" dirty="0">
                          <a:latin typeface="Calibri"/>
                          <a:cs typeface="Calibri"/>
                        </a:rPr>
                        <a:t>P</a:t>
                      </a:r>
                      <a:r>
                        <a:rPr sz="1100" b="1" dirty="0">
                          <a:latin typeface="Calibri"/>
                          <a:cs typeface="Calibri"/>
                        </a:rPr>
                        <a:t>r</a:t>
                      </a:r>
                      <a:r>
                        <a:rPr sz="1100" b="1" spc="-5" dirty="0">
                          <a:latin typeface="Calibri"/>
                          <a:cs typeface="Calibri"/>
                        </a:rPr>
                        <a:t>o</a:t>
                      </a:r>
                      <a:r>
                        <a:rPr sz="1100" b="1" dirty="0">
                          <a:latin typeface="Calibri"/>
                          <a:cs typeface="Calibri"/>
                        </a:rPr>
                        <a:t>gr</a:t>
                      </a:r>
                      <a:r>
                        <a:rPr sz="1100" b="1" spc="-5" dirty="0">
                          <a:latin typeface="Calibri"/>
                          <a:cs typeface="Calibri"/>
                        </a:rPr>
                        <a:t>e</a:t>
                      </a:r>
                      <a:r>
                        <a:rPr sz="1100" b="1" dirty="0">
                          <a:latin typeface="Calibri"/>
                          <a:cs typeface="Calibri"/>
                        </a:rPr>
                        <a:t>ss</a:t>
                      </a:r>
                      <a:r>
                        <a:rPr sz="1100" b="1" spc="-35" dirty="0">
                          <a:latin typeface="Calibri"/>
                          <a:cs typeface="Calibri"/>
                        </a:rPr>
                        <a:t> </a:t>
                      </a:r>
                      <a:r>
                        <a:rPr sz="1100" b="1" dirty="0">
                          <a:latin typeface="Calibri"/>
                          <a:cs typeface="Calibri"/>
                        </a:rPr>
                        <a:t>, Gr</a:t>
                      </a:r>
                      <a:r>
                        <a:rPr sz="1100" b="1" spc="-10" dirty="0">
                          <a:latin typeface="Calibri"/>
                          <a:cs typeface="Calibri"/>
                        </a:rPr>
                        <a:t>a</a:t>
                      </a:r>
                      <a:r>
                        <a:rPr sz="1100" b="1" spc="-5" dirty="0">
                          <a:latin typeface="Calibri"/>
                          <a:cs typeface="Calibri"/>
                        </a:rPr>
                        <a:t>du</a:t>
                      </a:r>
                      <a:r>
                        <a:rPr sz="1100" b="1" spc="-10" dirty="0">
                          <a:latin typeface="Calibri"/>
                          <a:cs typeface="Calibri"/>
                        </a:rPr>
                        <a:t>a</a:t>
                      </a:r>
                      <a:r>
                        <a:rPr sz="1100" b="1" dirty="0">
                          <a:latin typeface="Calibri"/>
                          <a:cs typeface="Calibri"/>
                        </a:rPr>
                        <a:t>ti</a:t>
                      </a:r>
                      <a:r>
                        <a:rPr sz="1100" b="1" spc="-5" dirty="0">
                          <a:latin typeface="Calibri"/>
                          <a:cs typeface="Calibri"/>
                        </a:rPr>
                        <a:t>o</a:t>
                      </a:r>
                      <a:r>
                        <a:rPr sz="1100" b="1" dirty="0">
                          <a:latin typeface="Calibri"/>
                          <a:cs typeface="Calibri"/>
                        </a:rPr>
                        <a:t>n</a:t>
                      </a:r>
                      <a:r>
                        <a:rPr sz="1100" b="1" spc="-25" dirty="0">
                          <a:latin typeface="Calibri"/>
                          <a:cs typeface="Calibri"/>
                        </a:rPr>
                        <a:t> </a:t>
                      </a:r>
                      <a:r>
                        <a:rPr sz="1100" b="1" dirty="0">
                          <a:latin typeface="Calibri"/>
                          <a:cs typeface="Calibri"/>
                        </a:rPr>
                        <a:t>Rat</a:t>
                      </a:r>
                      <a:r>
                        <a:rPr sz="1100" b="1" spc="-10" dirty="0">
                          <a:latin typeface="Calibri"/>
                          <a:cs typeface="Calibri"/>
                        </a:rPr>
                        <a:t>e</a:t>
                      </a:r>
                      <a:r>
                        <a:rPr sz="1100" b="1" dirty="0">
                          <a:latin typeface="Calibri"/>
                          <a:cs typeface="Calibri"/>
                        </a:rPr>
                        <a:t>, C</a:t>
                      </a:r>
                      <a:r>
                        <a:rPr sz="1100" b="1" spc="-5" dirty="0">
                          <a:latin typeface="Calibri"/>
                          <a:cs typeface="Calibri"/>
                        </a:rPr>
                        <a:t>h</a:t>
                      </a:r>
                      <a:r>
                        <a:rPr sz="1100" b="1" dirty="0">
                          <a:latin typeface="Calibri"/>
                          <a:cs typeface="Calibri"/>
                        </a:rPr>
                        <a:t>r</a:t>
                      </a:r>
                      <a:r>
                        <a:rPr sz="1100" b="1" spc="-5" dirty="0">
                          <a:latin typeface="Calibri"/>
                          <a:cs typeface="Calibri"/>
                        </a:rPr>
                        <a:t>on</a:t>
                      </a:r>
                      <a:r>
                        <a:rPr sz="1100" b="1" dirty="0">
                          <a:latin typeface="Calibri"/>
                          <a:cs typeface="Calibri"/>
                        </a:rPr>
                        <a:t>ic A</a:t>
                      </a:r>
                      <a:r>
                        <a:rPr sz="1100" b="1" spc="-5" dirty="0">
                          <a:latin typeface="Calibri"/>
                          <a:cs typeface="Calibri"/>
                        </a:rPr>
                        <a:t>b</a:t>
                      </a:r>
                      <a:r>
                        <a:rPr sz="1100" b="1" dirty="0">
                          <a:latin typeface="Calibri"/>
                          <a:cs typeface="Calibri"/>
                        </a:rPr>
                        <a:t>se</a:t>
                      </a:r>
                      <a:r>
                        <a:rPr sz="1100" b="1" spc="-10" dirty="0">
                          <a:latin typeface="Calibri"/>
                          <a:cs typeface="Calibri"/>
                        </a:rPr>
                        <a:t>n</a:t>
                      </a:r>
                      <a:r>
                        <a:rPr sz="1100" b="1" dirty="0">
                          <a:latin typeface="Calibri"/>
                          <a:cs typeface="Calibri"/>
                        </a:rPr>
                        <a:t>t</a:t>
                      </a:r>
                      <a:r>
                        <a:rPr sz="1100" b="1" spc="-5" dirty="0">
                          <a:latin typeface="Calibri"/>
                          <a:cs typeface="Calibri"/>
                        </a:rPr>
                        <a:t>ee</a:t>
                      </a:r>
                      <a:r>
                        <a:rPr sz="1100" b="1" dirty="0">
                          <a:latin typeface="Calibri"/>
                          <a:cs typeface="Calibri"/>
                        </a:rPr>
                        <a:t>ism;</a:t>
                      </a:r>
                      <a:r>
                        <a:rPr sz="1100" b="1" spc="-25" dirty="0">
                          <a:latin typeface="Calibri"/>
                          <a:cs typeface="Calibri"/>
                        </a:rPr>
                        <a:t> </a:t>
                      </a:r>
                      <a:r>
                        <a:rPr sz="1100" b="1" spc="-5" dirty="0">
                          <a:latin typeface="Calibri"/>
                          <a:cs typeface="Calibri"/>
                        </a:rPr>
                        <a:t>C</a:t>
                      </a:r>
                      <a:r>
                        <a:rPr sz="1100" b="1" dirty="0">
                          <a:latin typeface="Calibri"/>
                          <a:cs typeface="Calibri"/>
                        </a:rPr>
                        <a:t>C</a:t>
                      </a:r>
                      <a:r>
                        <a:rPr sz="1100" b="1" spc="-5" dirty="0">
                          <a:latin typeface="Calibri"/>
                          <a:cs typeface="Calibri"/>
                        </a:rPr>
                        <a:t>CR</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9D9D9"/>
                    </a:solidFill>
                  </a:tcPr>
                </a:tc>
                <a:tc>
                  <a:txBody>
                    <a:bodyPr/>
                    <a:lstStyle/>
                    <a:p>
                      <a:pPr marL="80010" marR="69850" indent="-1270" algn="ctr">
                        <a:lnSpc>
                          <a:spcPct val="98200"/>
                        </a:lnSpc>
                      </a:pPr>
                      <a:r>
                        <a:rPr sz="1100" b="1" spc="-5" dirty="0">
                          <a:latin typeface="Calibri"/>
                          <a:cs typeface="Calibri"/>
                        </a:rPr>
                        <a:t>D</a:t>
                      </a:r>
                      <a:r>
                        <a:rPr sz="1100" b="1" dirty="0">
                          <a:latin typeface="Calibri"/>
                          <a:cs typeface="Calibri"/>
                        </a:rPr>
                        <a:t>id</a:t>
                      </a:r>
                      <a:r>
                        <a:rPr sz="1100" b="1" spc="-15" dirty="0">
                          <a:latin typeface="Calibri"/>
                          <a:cs typeface="Calibri"/>
                        </a:rPr>
                        <a:t> </a:t>
                      </a:r>
                      <a:r>
                        <a:rPr sz="1100" b="1" dirty="0">
                          <a:latin typeface="Calibri"/>
                          <a:cs typeface="Calibri"/>
                        </a:rPr>
                        <a:t>N</a:t>
                      </a:r>
                      <a:r>
                        <a:rPr sz="1100" b="1" spc="-5" dirty="0">
                          <a:latin typeface="Calibri"/>
                          <a:cs typeface="Calibri"/>
                        </a:rPr>
                        <a:t>o</a:t>
                      </a:r>
                      <a:r>
                        <a:rPr sz="1100" b="1" dirty="0">
                          <a:latin typeface="Calibri"/>
                          <a:cs typeface="Calibri"/>
                        </a:rPr>
                        <a:t>t </a:t>
                      </a:r>
                      <a:r>
                        <a:rPr sz="1100" b="1" spc="-5" dirty="0">
                          <a:latin typeface="Calibri"/>
                          <a:cs typeface="Calibri"/>
                        </a:rPr>
                        <a:t>Mee</a:t>
                      </a:r>
                      <a:r>
                        <a:rPr sz="1100" b="1" dirty="0">
                          <a:latin typeface="Calibri"/>
                          <a:cs typeface="Calibri"/>
                        </a:rPr>
                        <a:t>t L</a:t>
                      </a:r>
                      <a:r>
                        <a:rPr sz="1100" b="1" spc="-5" dirty="0">
                          <a:latin typeface="Calibri"/>
                          <a:cs typeface="Calibri"/>
                        </a:rPr>
                        <a:t>on</a:t>
                      </a:r>
                      <a:r>
                        <a:rPr sz="1100" b="1" dirty="0">
                          <a:latin typeface="Calibri"/>
                          <a:cs typeface="Calibri"/>
                        </a:rPr>
                        <a:t>g- T</a:t>
                      </a:r>
                      <a:r>
                        <a:rPr sz="1100" b="1" spc="-5" dirty="0">
                          <a:latin typeface="Calibri"/>
                          <a:cs typeface="Calibri"/>
                        </a:rPr>
                        <a:t>e</a:t>
                      </a:r>
                      <a:r>
                        <a:rPr sz="1100" b="1" dirty="0">
                          <a:latin typeface="Calibri"/>
                          <a:cs typeface="Calibri"/>
                        </a:rPr>
                        <a:t>rm</a:t>
                      </a:r>
                      <a:r>
                        <a:rPr sz="1100" b="1" spc="-5" dirty="0">
                          <a:latin typeface="Calibri"/>
                          <a:cs typeface="Calibri"/>
                        </a:rPr>
                        <a:t> </a:t>
                      </a:r>
                      <a:r>
                        <a:rPr sz="1100" b="1" dirty="0">
                          <a:latin typeface="Calibri"/>
                          <a:cs typeface="Calibri"/>
                        </a:rPr>
                        <a:t>G</a:t>
                      </a:r>
                      <a:r>
                        <a:rPr sz="1100" b="1" spc="-5" dirty="0">
                          <a:latin typeface="Calibri"/>
                          <a:cs typeface="Calibri"/>
                        </a:rPr>
                        <a:t>o</a:t>
                      </a:r>
                      <a:r>
                        <a:rPr sz="1100" b="1" spc="-10" dirty="0">
                          <a:latin typeface="Calibri"/>
                          <a:cs typeface="Calibri"/>
                        </a:rPr>
                        <a:t>a</a:t>
                      </a:r>
                      <a:r>
                        <a:rPr sz="1100" b="1" dirty="0">
                          <a:latin typeface="Calibri"/>
                          <a:cs typeface="Calibri"/>
                        </a:rPr>
                        <a:t>l</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9D9D9"/>
                    </a:solidFill>
                  </a:tcPr>
                </a:tc>
                <a:tc>
                  <a:txBody>
                    <a:bodyPr/>
                    <a:lstStyle/>
                    <a:p>
                      <a:pPr marL="135255" marR="121920" indent="-5080">
                        <a:lnSpc>
                          <a:spcPct val="100000"/>
                        </a:lnSpc>
                      </a:pPr>
                      <a:r>
                        <a:rPr sz="1100" b="1" spc="-5" dirty="0">
                          <a:latin typeface="Calibri"/>
                          <a:cs typeface="Calibri"/>
                        </a:rPr>
                        <a:t>Me</a:t>
                      </a:r>
                      <a:r>
                        <a:rPr sz="1100" b="1" dirty="0">
                          <a:latin typeface="Calibri"/>
                          <a:cs typeface="Calibri"/>
                        </a:rPr>
                        <a:t>t L</a:t>
                      </a:r>
                      <a:r>
                        <a:rPr sz="1100" b="1" spc="-5" dirty="0">
                          <a:latin typeface="Calibri"/>
                          <a:cs typeface="Calibri"/>
                        </a:rPr>
                        <a:t>on</a:t>
                      </a:r>
                      <a:r>
                        <a:rPr sz="1100" b="1" dirty="0">
                          <a:latin typeface="Calibri"/>
                          <a:cs typeface="Calibri"/>
                        </a:rPr>
                        <a:t>g- term</a:t>
                      </a:r>
                      <a:r>
                        <a:rPr sz="1100" b="1" spc="-10" dirty="0">
                          <a:latin typeface="Calibri"/>
                          <a:cs typeface="Calibri"/>
                        </a:rPr>
                        <a:t> </a:t>
                      </a:r>
                      <a:r>
                        <a:rPr sz="1100" b="1" dirty="0">
                          <a:latin typeface="Calibri"/>
                          <a:cs typeface="Calibri"/>
                        </a:rPr>
                        <a:t>G</a:t>
                      </a:r>
                      <a:r>
                        <a:rPr sz="1100" b="1" spc="-5" dirty="0">
                          <a:latin typeface="Calibri"/>
                          <a:cs typeface="Calibri"/>
                        </a:rPr>
                        <a:t>o</a:t>
                      </a:r>
                      <a:r>
                        <a:rPr sz="1100" b="1" spc="-10" dirty="0">
                          <a:latin typeface="Calibri"/>
                          <a:cs typeface="Calibri"/>
                        </a:rPr>
                        <a:t>a</a:t>
                      </a:r>
                      <a:r>
                        <a:rPr sz="1100" b="1" dirty="0">
                          <a:latin typeface="Calibri"/>
                          <a:cs typeface="Calibri"/>
                        </a:rPr>
                        <a:t>l</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9D9D9"/>
                    </a:solidFill>
                  </a:tcPr>
                </a:tc>
                <a:tc>
                  <a:txBody>
                    <a:bodyPr/>
                    <a:lstStyle/>
                    <a:p>
                      <a:pPr marL="82550" marR="73660" indent="-635" algn="ctr">
                        <a:lnSpc>
                          <a:spcPct val="100000"/>
                        </a:lnSpc>
                      </a:pPr>
                      <a:r>
                        <a:rPr sz="1100" b="1" dirty="0">
                          <a:latin typeface="Calibri"/>
                          <a:cs typeface="Calibri"/>
                        </a:rPr>
                        <a:t>Exc</a:t>
                      </a:r>
                      <a:r>
                        <a:rPr sz="1100" b="1" spc="-5" dirty="0">
                          <a:latin typeface="Calibri"/>
                          <a:cs typeface="Calibri"/>
                        </a:rPr>
                        <a:t>eede</a:t>
                      </a:r>
                      <a:r>
                        <a:rPr sz="1100" b="1" dirty="0">
                          <a:latin typeface="Calibri"/>
                          <a:cs typeface="Calibri"/>
                        </a:rPr>
                        <a:t>d L</a:t>
                      </a:r>
                      <a:r>
                        <a:rPr sz="1100" b="1" spc="-5" dirty="0">
                          <a:latin typeface="Calibri"/>
                          <a:cs typeface="Calibri"/>
                        </a:rPr>
                        <a:t>on</a:t>
                      </a:r>
                      <a:r>
                        <a:rPr sz="1100" b="1" spc="5" dirty="0">
                          <a:latin typeface="Calibri"/>
                          <a:cs typeface="Calibri"/>
                        </a:rPr>
                        <a:t>g</a:t>
                      </a:r>
                      <a:r>
                        <a:rPr sz="1100" b="1" spc="-5" dirty="0">
                          <a:latin typeface="Calibri"/>
                          <a:cs typeface="Calibri"/>
                        </a:rPr>
                        <a:t>-</a:t>
                      </a:r>
                      <a:r>
                        <a:rPr sz="1100" b="1" dirty="0">
                          <a:latin typeface="Calibri"/>
                          <a:cs typeface="Calibri"/>
                        </a:rPr>
                        <a:t>T</a:t>
                      </a:r>
                      <a:r>
                        <a:rPr sz="1100" b="1" spc="-5" dirty="0">
                          <a:latin typeface="Calibri"/>
                          <a:cs typeface="Calibri"/>
                        </a:rPr>
                        <a:t>e</a:t>
                      </a:r>
                      <a:r>
                        <a:rPr sz="1100" b="1" dirty="0">
                          <a:latin typeface="Calibri"/>
                          <a:cs typeface="Calibri"/>
                        </a:rPr>
                        <a:t>rm G</a:t>
                      </a:r>
                      <a:r>
                        <a:rPr sz="1100" b="1" spc="-5" dirty="0">
                          <a:latin typeface="Calibri"/>
                          <a:cs typeface="Calibri"/>
                        </a:rPr>
                        <a:t>o</a:t>
                      </a:r>
                      <a:r>
                        <a:rPr sz="1100" b="1" spc="-10" dirty="0">
                          <a:latin typeface="Calibri"/>
                          <a:cs typeface="Calibri"/>
                        </a:rPr>
                        <a:t>a</a:t>
                      </a:r>
                      <a:r>
                        <a:rPr sz="1100" b="1" dirty="0">
                          <a:latin typeface="Calibri"/>
                          <a:cs typeface="Calibri"/>
                        </a:rPr>
                        <a:t>l</a:t>
                      </a:r>
                      <a:endParaRPr sz="11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9D9D9"/>
                    </a:solidFill>
                  </a:tcPr>
                </a:tc>
                <a:extLst>
                  <a:ext uri="{0D108BD9-81ED-4DB2-BD59-A6C34878D82A}">
                    <a16:rowId xmlns:a16="http://schemas.microsoft.com/office/drawing/2014/main" val="10000"/>
                  </a:ext>
                </a:extLst>
              </a:tr>
              <a:tr h="344932">
                <a:tc>
                  <a:txBody>
                    <a:bodyPr/>
                    <a:lstStyle/>
                    <a:p>
                      <a:pPr marL="45720" marR="149225">
                        <a:lnSpc>
                          <a:spcPts val="1270"/>
                        </a:lnSpc>
                      </a:pPr>
                      <a:r>
                        <a:rPr sz="1100" dirty="0">
                          <a:latin typeface="Calibri"/>
                          <a:cs typeface="Calibri"/>
                        </a:rPr>
                        <a:t>Did</a:t>
                      </a:r>
                      <a:r>
                        <a:rPr sz="1100" spc="-15" dirty="0">
                          <a:latin typeface="Calibri"/>
                          <a:cs typeface="Calibri"/>
                        </a:rPr>
                        <a:t> </a:t>
                      </a:r>
                      <a:r>
                        <a:rPr sz="1100" spc="-5" dirty="0">
                          <a:latin typeface="Calibri"/>
                          <a:cs typeface="Calibri"/>
                        </a:rPr>
                        <a:t>n</a:t>
                      </a:r>
                      <a:r>
                        <a:rPr sz="1100" spc="5" dirty="0">
                          <a:latin typeface="Calibri"/>
                          <a:cs typeface="Calibri"/>
                        </a:rPr>
                        <a:t>o</a:t>
                      </a:r>
                      <a:r>
                        <a:rPr sz="1100" dirty="0">
                          <a:latin typeface="Calibri"/>
                          <a:cs typeface="Calibri"/>
                        </a:rPr>
                        <a:t>t</a:t>
                      </a:r>
                      <a:r>
                        <a:rPr sz="1100" spc="-20" dirty="0">
                          <a:latin typeface="Calibri"/>
                          <a:cs typeface="Calibri"/>
                        </a:rPr>
                        <a:t> </a:t>
                      </a:r>
                      <a:r>
                        <a:rPr sz="1100" dirty="0">
                          <a:latin typeface="Calibri"/>
                          <a:cs typeface="Calibri"/>
                        </a:rPr>
                        <a:t>meet</a:t>
                      </a:r>
                      <a:r>
                        <a:rPr sz="1100" spc="-30" dirty="0">
                          <a:latin typeface="Calibri"/>
                          <a:cs typeface="Calibri"/>
                        </a:rPr>
                        <a:t> </a:t>
                      </a:r>
                      <a:r>
                        <a:rPr sz="1100" dirty="0">
                          <a:latin typeface="Calibri"/>
                          <a:cs typeface="Calibri"/>
                        </a:rPr>
                        <a:t>either MIP</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720">
                        <a:lnSpc>
                          <a:spcPct val="100000"/>
                        </a:lnSpc>
                      </a:pPr>
                      <a:r>
                        <a:rPr sz="1100" dirty="0">
                          <a:latin typeface="Calibri"/>
                          <a:cs typeface="Calibri"/>
                        </a:rPr>
                        <a:t>Le</a:t>
                      </a:r>
                      <a:r>
                        <a:rPr sz="1100" spc="5" dirty="0">
                          <a:latin typeface="Calibri"/>
                          <a:cs typeface="Calibri"/>
                        </a:rPr>
                        <a:t>v</a:t>
                      </a:r>
                      <a:r>
                        <a:rPr sz="1100" dirty="0">
                          <a:latin typeface="Calibri"/>
                          <a:cs typeface="Calibri"/>
                        </a:rPr>
                        <a:t>el</a:t>
                      </a:r>
                      <a:r>
                        <a:rPr sz="1100" spc="-10" dirty="0">
                          <a:latin typeface="Calibri"/>
                          <a:cs typeface="Calibri"/>
                        </a:rPr>
                        <a:t> </a:t>
                      </a:r>
                      <a:r>
                        <a:rPr sz="1100" dirty="0">
                          <a:latin typeface="Calibri"/>
                          <a:cs typeface="Calibri"/>
                        </a:rPr>
                        <a:t>1</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720">
                        <a:lnSpc>
                          <a:spcPct val="100000"/>
                        </a:lnSpc>
                      </a:pPr>
                      <a:r>
                        <a:rPr sz="1100" spc="-5" dirty="0">
                          <a:latin typeface="Calibri"/>
                          <a:cs typeface="Calibri"/>
                        </a:rPr>
                        <a:t>N</a:t>
                      </a:r>
                      <a:r>
                        <a:rPr sz="1100" dirty="0">
                          <a:latin typeface="Calibri"/>
                          <a:cs typeface="Calibri"/>
                        </a:rPr>
                        <a:t>/A</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720">
                        <a:lnSpc>
                          <a:spcPct val="100000"/>
                        </a:lnSpc>
                      </a:pPr>
                      <a:r>
                        <a:rPr sz="1100" spc="-5" dirty="0">
                          <a:latin typeface="Calibri"/>
                          <a:cs typeface="Calibri"/>
                        </a:rPr>
                        <a:t>N</a:t>
                      </a:r>
                      <a:r>
                        <a:rPr sz="1100" dirty="0">
                          <a:latin typeface="Calibri"/>
                          <a:cs typeface="Calibri"/>
                        </a:rPr>
                        <a:t>/A</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44804">
                <a:tc>
                  <a:txBody>
                    <a:bodyPr/>
                    <a:lstStyle/>
                    <a:p>
                      <a:pPr marL="45720" marR="48260">
                        <a:lnSpc>
                          <a:spcPts val="1270"/>
                        </a:lnSpc>
                      </a:pPr>
                      <a:r>
                        <a:rPr sz="1100" dirty="0">
                          <a:latin typeface="Calibri"/>
                          <a:cs typeface="Calibri"/>
                        </a:rPr>
                        <a:t>Met</a:t>
                      </a:r>
                      <a:r>
                        <a:rPr sz="1100" spc="-20" dirty="0">
                          <a:latin typeface="Calibri"/>
                          <a:cs typeface="Calibri"/>
                        </a:rPr>
                        <a:t> </a:t>
                      </a:r>
                      <a:r>
                        <a:rPr sz="1100" dirty="0">
                          <a:latin typeface="Calibri"/>
                          <a:cs typeface="Calibri"/>
                        </a:rPr>
                        <a:t>lower</a:t>
                      </a:r>
                      <a:r>
                        <a:rPr sz="1100" spc="-25" dirty="0">
                          <a:latin typeface="Calibri"/>
                          <a:cs typeface="Calibri"/>
                        </a:rPr>
                        <a:t> </a:t>
                      </a:r>
                      <a:r>
                        <a:rPr sz="1100" spc="5" dirty="0">
                          <a:latin typeface="Calibri"/>
                          <a:cs typeface="Calibri"/>
                        </a:rPr>
                        <a:t>o</a:t>
                      </a:r>
                      <a:r>
                        <a:rPr sz="1100" dirty="0">
                          <a:latin typeface="Calibri"/>
                          <a:cs typeface="Calibri"/>
                        </a:rPr>
                        <a:t>f</a:t>
                      </a:r>
                      <a:r>
                        <a:rPr sz="1100" spc="-10" dirty="0">
                          <a:latin typeface="Calibri"/>
                          <a:cs typeface="Calibri"/>
                        </a:rPr>
                        <a:t> </a:t>
                      </a:r>
                      <a:r>
                        <a:rPr sz="1100" spc="-5" dirty="0">
                          <a:latin typeface="Calibri"/>
                          <a:cs typeface="Calibri"/>
                        </a:rPr>
                        <a:t>Stat</a:t>
                      </a:r>
                      <a:r>
                        <a:rPr sz="1100" dirty="0">
                          <a:latin typeface="Calibri"/>
                          <a:cs typeface="Calibri"/>
                        </a:rPr>
                        <a:t>e</a:t>
                      </a:r>
                      <a:r>
                        <a:rPr sz="1100" spc="-15" dirty="0">
                          <a:latin typeface="Calibri"/>
                          <a:cs typeface="Calibri"/>
                        </a:rPr>
                        <a:t> </a:t>
                      </a:r>
                      <a:r>
                        <a:rPr sz="1100" spc="5" dirty="0">
                          <a:latin typeface="Calibri"/>
                          <a:cs typeface="Calibri"/>
                        </a:rPr>
                        <a:t>o</a:t>
                      </a:r>
                      <a:r>
                        <a:rPr sz="1100" dirty="0">
                          <a:latin typeface="Calibri"/>
                          <a:cs typeface="Calibri"/>
                        </a:rPr>
                        <a:t>r </a:t>
                      </a:r>
                      <a:r>
                        <a:rPr sz="1100" spc="-5" dirty="0">
                          <a:latin typeface="Calibri"/>
                          <a:cs typeface="Calibri"/>
                        </a:rPr>
                        <a:t>Sc</a:t>
                      </a:r>
                      <a:r>
                        <a:rPr sz="1100" spc="-10" dirty="0">
                          <a:latin typeface="Calibri"/>
                          <a:cs typeface="Calibri"/>
                        </a:rPr>
                        <a:t>h</a:t>
                      </a:r>
                      <a:r>
                        <a:rPr sz="1100" spc="5" dirty="0">
                          <a:latin typeface="Calibri"/>
                          <a:cs typeface="Calibri"/>
                        </a:rPr>
                        <a:t>oo</a:t>
                      </a:r>
                      <a:r>
                        <a:rPr sz="1100" dirty="0">
                          <a:latin typeface="Calibri"/>
                          <a:cs typeface="Calibri"/>
                        </a:rPr>
                        <a:t>l</a:t>
                      </a:r>
                      <a:r>
                        <a:rPr sz="1100" spc="-35" dirty="0">
                          <a:latin typeface="Calibri"/>
                          <a:cs typeface="Calibri"/>
                        </a:rPr>
                        <a:t> </a:t>
                      </a:r>
                      <a:r>
                        <a:rPr sz="1100" dirty="0">
                          <a:latin typeface="Calibri"/>
                          <a:cs typeface="Calibri"/>
                        </a:rPr>
                        <a:t>MIP</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720">
                        <a:lnSpc>
                          <a:spcPct val="100000"/>
                        </a:lnSpc>
                      </a:pPr>
                      <a:r>
                        <a:rPr sz="1100" dirty="0">
                          <a:latin typeface="Calibri"/>
                          <a:cs typeface="Calibri"/>
                        </a:rPr>
                        <a:t>Le</a:t>
                      </a:r>
                      <a:r>
                        <a:rPr sz="1100" spc="5" dirty="0">
                          <a:latin typeface="Calibri"/>
                          <a:cs typeface="Calibri"/>
                        </a:rPr>
                        <a:t>v</a:t>
                      </a:r>
                      <a:r>
                        <a:rPr sz="1100" dirty="0">
                          <a:latin typeface="Calibri"/>
                          <a:cs typeface="Calibri"/>
                        </a:rPr>
                        <a:t>el</a:t>
                      </a:r>
                      <a:r>
                        <a:rPr sz="1100" spc="-10" dirty="0">
                          <a:latin typeface="Calibri"/>
                          <a:cs typeface="Calibri"/>
                        </a:rPr>
                        <a:t> </a:t>
                      </a:r>
                      <a:r>
                        <a:rPr sz="1100" dirty="0">
                          <a:latin typeface="Calibri"/>
                          <a:cs typeface="Calibri"/>
                        </a:rPr>
                        <a:t>2</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720">
                        <a:lnSpc>
                          <a:spcPct val="100000"/>
                        </a:lnSpc>
                      </a:pPr>
                      <a:r>
                        <a:rPr sz="1100" dirty="0">
                          <a:latin typeface="Calibri"/>
                          <a:cs typeface="Calibri"/>
                        </a:rPr>
                        <a:t>Le</a:t>
                      </a:r>
                      <a:r>
                        <a:rPr sz="1100" spc="5" dirty="0">
                          <a:latin typeface="Calibri"/>
                          <a:cs typeface="Calibri"/>
                        </a:rPr>
                        <a:t>v</a:t>
                      </a:r>
                      <a:r>
                        <a:rPr sz="1100" dirty="0">
                          <a:latin typeface="Calibri"/>
                          <a:cs typeface="Calibri"/>
                        </a:rPr>
                        <a:t>el</a:t>
                      </a:r>
                      <a:r>
                        <a:rPr sz="1100" spc="-10" dirty="0">
                          <a:latin typeface="Calibri"/>
                          <a:cs typeface="Calibri"/>
                        </a:rPr>
                        <a:t> </a:t>
                      </a:r>
                      <a:r>
                        <a:rPr sz="1100" dirty="0">
                          <a:latin typeface="Calibri"/>
                          <a:cs typeface="Calibri"/>
                        </a:rPr>
                        <a:t>3</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720">
                        <a:lnSpc>
                          <a:spcPct val="100000"/>
                        </a:lnSpc>
                      </a:pPr>
                      <a:r>
                        <a:rPr sz="1100" dirty="0">
                          <a:latin typeface="Calibri"/>
                          <a:cs typeface="Calibri"/>
                        </a:rPr>
                        <a:t>Le</a:t>
                      </a:r>
                      <a:r>
                        <a:rPr sz="1100" spc="5" dirty="0">
                          <a:latin typeface="Calibri"/>
                          <a:cs typeface="Calibri"/>
                        </a:rPr>
                        <a:t>v</a:t>
                      </a:r>
                      <a:r>
                        <a:rPr sz="1100" dirty="0">
                          <a:latin typeface="Calibri"/>
                          <a:cs typeface="Calibri"/>
                        </a:rPr>
                        <a:t>el</a:t>
                      </a:r>
                      <a:r>
                        <a:rPr sz="1100" spc="-10" dirty="0">
                          <a:latin typeface="Calibri"/>
                          <a:cs typeface="Calibri"/>
                        </a:rPr>
                        <a:t> </a:t>
                      </a:r>
                      <a:r>
                        <a:rPr sz="1100" dirty="0">
                          <a:latin typeface="Calibri"/>
                          <a:cs typeface="Calibri"/>
                        </a:rPr>
                        <a:t>4</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44855">
                <a:tc>
                  <a:txBody>
                    <a:bodyPr/>
                    <a:lstStyle/>
                    <a:p>
                      <a:pPr marL="45720" marR="163195">
                        <a:lnSpc>
                          <a:spcPts val="1270"/>
                        </a:lnSpc>
                      </a:pPr>
                      <a:r>
                        <a:rPr sz="1100" dirty="0">
                          <a:latin typeface="Calibri"/>
                          <a:cs typeface="Calibri"/>
                        </a:rPr>
                        <a:t>Met</a:t>
                      </a:r>
                      <a:r>
                        <a:rPr sz="1100" spc="-20" dirty="0">
                          <a:latin typeface="Calibri"/>
                          <a:cs typeface="Calibri"/>
                        </a:rPr>
                        <a:t> </a:t>
                      </a:r>
                      <a:r>
                        <a:rPr sz="1100" spc="-5" dirty="0">
                          <a:latin typeface="Calibri"/>
                          <a:cs typeface="Calibri"/>
                        </a:rPr>
                        <a:t>h</a:t>
                      </a:r>
                      <a:r>
                        <a:rPr sz="1100" dirty="0">
                          <a:latin typeface="Calibri"/>
                          <a:cs typeface="Calibri"/>
                        </a:rPr>
                        <a:t>i</a:t>
                      </a:r>
                      <a:r>
                        <a:rPr sz="1100" spc="-10" dirty="0">
                          <a:latin typeface="Calibri"/>
                          <a:cs typeface="Calibri"/>
                        </a:rPr>
                        <a:t>g</a:t>
                      </a:r>
                      <a:r>
                        <a:rPr sz="1100" spc="-5" dirty="0">
                          <a:latin typeface="Calibri"/>
                          <a:cs typeface="Calibri"/>
                        </a:rPr>
                        <a:t>h</a:t>
                      </a:r>
                      <a:r>
                        <a:rPr sz="1100" dirty="0">
                          <a:latin typeface="Calibri"/>
                          <a:cs typeface="Calibri"/>
                        </a:rPr>
                        <a:t>er</a:t>
                      </a:r>
                      <a:r>
                        <a:rPr sz="1100" spc="-10" dirty="0">
                          <a:latin typeface="Calibri"/>
                          <a:cs typeface="Calibri"/>
                        </a:rPr>
                        <a:t> </a:t>
                      </a:r>
                      <a:r>
                        <a:rPr sz="1100" spc="5" dirty="0">
                          <a:latin typeface="Calibri"/>
                          <a:cs typeface="Calibri"/>
                        </a:rPr>
                        <a:t>o</a:t>
                      </a:r>
                      <a:r>
                        <a:rPr sz="1100" dirty="0">
                          <a:latin typeface="Calibri"/>
                          <a:cs typeface="Calibri"/>
                        </a:rPr>
                        <a:t>f</a:t>
                      </a:r>
                      <a:r>
                        <a:rPr sz="1100" spc="-10" dirty="0">
                          <a:latin typeface="Calibri"/>
                          <a:cs typeface="Calibri"/>
                        </a:rPr>
                        <a:t> </a:t>
                      </a:r>
                      <a:r>
                        <a:rPr sz="1100" spc="-5" dirty="0">
                          <a:latin typeface="Calibri"/>
                          <a:cs typeface="Calibri"/>
                        </a:rPr>
                        <a:t>State </a:t>
                      </a:r>
                      <a:r>
                        <a:rPr sz="1100" spc="5" dirty="0">
                          <a:latin typeface="Calibri"/>
                          <a:cs typeface="Calibri"/>
                        </a:rPr>
                        <a:t>o</a:t>
                      </a:r>
                      <a:r>
                        <a:rPr sz="1100" dirty="0">
                          <a:latin typeface="Calibri"/>
                          <a:cs typeface="Calibri"/>
                        </a:rPr>
                        <a:t>r</a:t>
                      </a:r>
                      <a:r>
                        <a:rPr sz="1100" spc="-10" dirty="0">
                          <a:latin typeface="Calibri"/>
                          <a:cs typeface="Calibri"/>
                        </a:rPr>
                        <a:t> </a:t>
                      </a:r>
                      <a:r>
                        <a:rPr sz="1100" spc="-5" dirty="0">
                          <a:latin typeface="Calibri"/>
                          <a:cs typeface="Calibri"/>
                        </a:rPr>
                        <a:t>Sc</a:t>
                      </a:r>
                      <a:r>
                        <a:rPr sz="1100" spc="-10" dirty="0">
                          <a:latin typeface="Calibri"/>
                          <a:cs typeface="Calibri"/>
                        </a:rPr>
                        <a:t>h</a:t>
                      </a:r>
                      <a:r>
                        <a:rPr sz="1100" spc="5" dirty="0">
                          <a:latin typeface="Calibri"/>
                          <a:cs typeface="Calibri"/>
                        </a:rPr>
                        <a:t>oo</a:t>
                      </a:r>
                      <a:r>
                        <a:rPr sz="1100" dirty="0">
                          <a:latin typeface="Calibri"/>
                          <a:cs typeface="Calibri"/>
                        </a:rPr>
                        <a:t>l</a:t>
                      </a:r>
                      <a:r>
                        <a:rPr sz="1100" spc="-35" dirty="0">
                          <a:latin typeface="Calibri"/>
                          <a:cs typeface="Calibri"/>
                        </a:rPr>
                        <a:t> </a:t>
                      </a:r>
                      <a:r>
                        <a:rPr sz="1100" dirty="0">
                          <a:latin typeface="Calibri"/>
                          <a:cs typeface="Calibri"/>
                        </a:rPr>
                        <a:t>MIP</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720">
                        <a:lnSpc>
                          <a:spcPct val="100000"/>
                        </a:lnSpc>
                      </a:pPr>
                      <a:r>
                        <a:rPr sz="1100" dirty="0">
                          <a:latin typeface="Calibri"/>
                          <a:cs typeface="Calibri"/>
                        </a:rPr>
                        <a:t>Le</a:t>
                      </a:r>
                      <a:r>
                        <a:rPr sz="1100" spc="5" dirty="0">
                          <a:latin typeface="Calibri"/>
                          <a:cs typeface="Calibri"/>
                        </a:rPr>
                        <a:t>v</a:t>
                      </a:r>
                      <a:r>
                        <a:rPr sz="1100" dirty="0">
                          <a:latin typeface="Calibri"/>
                          <a:cs typeface="Calibri"/>
                        </a:rPr>
                        <a:t>el</a:t>
                      </a:r>
                      <a:r>
                        <a:rPr sz="1100" spc="-10" dirty="0">
                          <a:latin typeface="Calibri"/>
                          <a:cs typeface="Calibri"/>
                        </a:rPr>
                        <a:t> </a:t>
                      </a:r>
                      <a:r>
                        <a:rPr sz="1100" dirty="0">
                          <a:latin typeface="Calibri"/>
                          <a:cs typeface="Calibri"/>
                        </a:rPr>
                        <a:t>3</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720">
                        <a:lnSpc>
                          <a:spcPct val="100000"/>
                        </a:lnSpc>
                      </a:pPr>
                      <a:r>
                        <a:rPr sz="1100" dirty="0">
                          <a:latin typeface="Calibri"/>
                          <a:cs typeface="Calibri"/>
                        </a:rPr>
                        <a:t>Le</a:t>
                      </a:r>
                      <a:r>
                        <a:rPr sz="1100" spc="5" dirty="0">
                          <a:latin typeface="Calibri"/>
                          <a:cs typeface="Calibri"/>
                        </a:rPr>
                        <a:t>v</a:t>
                      </a:r>
                      <a:r>
                        <a:rPr sz="1100" dirty="0">
                          <a:latin typeface="Calibri"/>
                          <a:cs typeface="Calibri"/>
                        </a:rPr>
                        <a:t>el</a:t>
                      </a:r>
                      <a:r>
                        <a:rPr sz="1100" spc="-10" dirty="0">
                          <a:latin typeface="Calibri"/>
                          <a:cs typeface="Calibri"/>
                        </a:rPr>
                        <a:t> </a:t>
                      </a:r>
                      <a:r>
                        <a:rPr sz="1100" dirty="0">
                          <a:latin typeface="Calibri"/>
                          <a:cs typeface="Calibri"/>
                        </a:rPr>
                        <a:t>4</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720">
                        <a:lnSpc>
                          <a:spcPct val="100000"/>
                        </a:lnSpc>
                      </a:pPr>
                      <a:r>
                        <a:rPr sz="1100" dirty="0">
                          <a:latin typeface="Calibri"/>
                          <a:cs typeface="Calibri"/>
                        </a:rPr>
                        <a:t>Le</a:t>
                      </a:r>
                      <a:r>
                        <a:rPr sz="1100" spc="5" dirty="0">
                          <a:latin typeface="Calibri"/>
                          <a:cs typeface="Calibri"/>
                        </a:rPr>
                        <a:t>v</a:t>
                      </a:r>
                      <a:r>
                        <a:rPr sz="1100" dirty="0">
                          <a:latin typeface="Calibri"/>
                          <a:cs typeface="Calibri"/>
                        </a:rPr>
                        <a:t>el</a:t>
                      </a:r>
                      <a:r>
                        <a:rPr sz="1100" spc="-10" dirty="0">
                          <a:latin typeface="Calibri"/>
                          <a:cs typeface="Calibri"/>
                        </a:rPr>
                        <a:t> </a:t>
                      </a:r>
                      <a:r>
                        <a:rPr sz="1100" dirty="0">
                          <a:latin typeface="Calibri"/>
                          <a:cs typeface="Calibri"/>
                        </a:rPr>
                        <a:t>4</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146491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F687E66-480D-42EC-88F3-41BE2C520882}"/>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EE74F80-5974-44FC-A210-93279413BE50}"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Text Placeholder 2">
            <a:extLst>
              <a:ext uri="{FF2B5EF4-FFF2-40B4-BE49-F238E27FC236}">
                <a16:creationId xmlns:a16="http://schemas.microsoft.com/office/drawing/2014/main" id="{9505ECEB-D189-4325-BD56-0548DAA7E0DA}"/>
              </a:ext>
            </a:extLst>
          </p:cNvPr>
          <p:cNvSpPr>
            <a:spLocks noGrp="1"/>
          </p:cNvSpPr>
          <p:nvPr>
            <p:ph idx="4294967295"/>
          </p:nvPr>
        </p:nvSpPr>
        <p:spPr>
          <a:xfrm>
            <a:off x="783771" y="403762"/>
            <a:ext cx="10135239" cy="4417620"/>
          </a:xfrm>
        </p:spPr>
        <p:txBody>
          <a:bodyPr/>
          <a:lstStyle/>
          <a:p>
            <a:endParaRPr lang="en-US" dirty="0"/>
          </a:p>
          <a:p>
            <a:endParaRPr lang="en-US" dirty="0"/>
          </a:p>
          <a:p>
            <a:pPr marL="0" indent="0" algn="ctr">
              <a:buNone/>
            </a:pPr>
            <a:r>
              <a:rPr lang="en-US" sz="4400" kern="0" dirty="0">
                <a:solidFill>
                  <a:schemeClr val="bg1"/>
                </a:solidFill>
              </a:rPr>
              <a:t>The Individual Indicators</a:t>
            </a:r>
          </a:p>
          <a:p>
            <a:pPr marL="0" indent="0" algn="ctr">
              <a:buNone/>
            </a:pPr>
            <a:r>
              <a:rPr lang="en-US" b="0" dirty="0">
                <a:solidFill>
                  <a:schemeClr val="bg1"/>
                </a:solidFill>
              </a:rPr>
              <a:t>What Each Indicator Measures </a:t>
            </a:r>
            <a:endParaRPr lang="en-US" b="0" dirty="0" smtClean="0">
              <a:solidFill>
                <a:schemeClr val="bg1"/>
              </a:solidFill>
            </a:endParaRPr>
          </a:p>
          <a:p>
            <a:pPr marL="0" indent="0" algn="ctr">
              <a:buNone/>
            </a:pPr>
            <a:r>
              <a:rPr lang="en-US" b="0" dirty="0" smtClean="0">
                <a:solidFill>
                  <a:schemeClr val="bg1"/>
                </a:solidFill>
              </a:rPr>
              <a:t>and </a:t>
            </a:r>
          </a:p>
          <a:p>
            <a:pPr marL="0" indent="0" algn="ctr">
              <a:buNone/>
            </a:pPr>
            <a:r>
              <a:rPr lang="en-US" b="0" dirty="0" smtClean="0">
                <a:solidFill>
                  <a:schemeClr val="bg1"/>
                </a:solidFill>
              </a:rPr>
              <a:t>How </a:t>
            </a:r>
            <a:r>
              <a:rPr lang="en-US" b="0" dirty="0">
                <a:solidFill>
                  <a:schemeClr val="bg1"/>
                </a:solidFill>
              </a:rPr>
              <a:t>Our School Performed</a:t>
            </a:r>
          </a:p>
        </p:txBody>
      </p:sp>
    </p:spTree>
    <p:extLst>
      <p:ext uri="{BB962C8B-B14F-4D97-AF65-F5344CB8AC3E}">
        <p14:creationId xmlns:p14="http://schemas.microsoft.com/office/powerpoint/2010/main" val="20290988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pattFill prst="pct25">
          <a:fgClr>
            <a:schemeClr val="bg1"/>
          </a:fgClr>
          <a:bgClr>
            <a:schemeClr val="bg1"/>
          </a:bgClr>
        </a:patt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634BE90-921D-4B43-B8C6-40E20FFF39F5}"/>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EE74F80-5974-44FC-A210-93279413BE50}"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Title 1">
            <a:extLst>
              <a:ext uri="{FF2B5EF4-FFF2-40B4-BE49-F238E27FC236}">
                <a16:creationId xmlns:a16="http://schemas.microsoft.com/office/drawing/2014/main" id="{5143D1F3-0E96-4B54-BAF3-0BB18724F99A}"/>
              </a:ext>
            </a:extLst>
          </p:cNvPr>
          <p:cNvSpPr>
            <a:spLocks noGrp="1"/>
          </p:cNvSpPr>
          <p:nvPr>
            <p:ph type="title" idx="4294967295"/>
          </p:nvPr>
        </p:nvSpPr>
        <p:spPr>
          <a:xfrm>
            <a:off x="534389" y="95993"/>
            <a:ext cx="11067803" cy="1424050"/>
          </a:xfrm>
        </p:spPr>
        <p:txBody>
          <a:bodyPr>
            <a:noAutofit/>
          </a:bodyPr>
          <a:lstStyle/>
          <a:p>
            <a:pPr>
              <a:lnSpc>
                <a:spcPct val="100000"/>
              </a:lnSpc>
            </a:pPr>
            <a:r>
              <a:rPr lang="en-US" sz="3600" dirty="0"/>
              <a:t>Measuring Student Academic Achievement </a:t>
            </a:r>
            <a:br>
              <a:rPr lang="en-US" sz="3600" dirty="0"/>
            </a:br>
            <a:r>
              <a:rPr lang="en-US" sz="3600" dirty="0"/>
              <a:t>(Composite Performance Index)</a:t>
            </a:r>
          </a:p>
        </p:txBody>
      </p:sp>
      <p:sp>
        <p:nvSpPr>
          <p:cNvPr id="5" name="Content Placeholder 2">
            <a:extLst>
              <a:ext uri="{FF2B5EF4-FFF2-40B4-BE49-F238E27FC236}">
                <a16:creationId xmlns:a16="http://schemas.microsoft.com/office/drawing/2014/main" id="{30769701-68F6-4B7E-91A7-BE2C24586413}"/>
              </a:ext>
            </a:extLst>
          </p:cNvPr>
          <p:cNvSpPr>
            <a:spLocks noGrp="1"/>
          </p:cNvSpPr>
          <p:nvPr>
            <p:ph idx="4294967295"/>
          </p:nvPr>
        </p:nvSpPr>
        <p:spPr>
          <a:xfrm>
            <a:off x="285008" y="1520043"/>
            <a:ext cx="10960748" cy="3993653"/>
          </a:xfrm>
          <a:solidFill>
            <a:schemeClr val="bg1"/>
          </a:solidFill>
        </p:spPr>
        <p:txBody>
          <a:bodyPr>
            <a:normAutofit lnSpcReduction="10000"/>
          </a:bodyPr>
          <a:lstStyle/>
          <a:p>
            <a:r>
              <a:rPr lang="en-US" sz="2400" b="1" dirty="0" smtClean="0"/>
              <a:t>WAO </a:t>
            </a:r>
            <a:r>
              <a:rPr lang="en-US" sz="2400" b="1" dirty="0"/>
              <a:t>Elementary School received a </a:t>
            </a:r>
            <a:r>
              <a:rPr lang="en-US" sz="2400" b="1" dirty="0">
                <a:solidFill>
                  <a:srgbClr val="FF0000"/>
                </a:solidFill>
              </a:rPr>
              <a:t>Level </a:t>
            </a:r>
            <a:r>
              <a:rPr lang="en-US" sz="2400" b="1" dirty="0" smtClean="0">
                <a:solidFill>
                  <a:srgbClr val="FF0000"/>
                </a:solidFill>
              </a:rPr>
              <a:t>1 </a:t>
            </a:r>
            <a:r>
              <a:rPr lang="en-US" sz="2400" b="1" dirty="0"/>
              <a:t>on this indicator, meaning our school performed between the </a:t>
            </a:r>
            <a:r>
              <a:rPr lang="en-US" sz="2400" b="1" dirty="0" smtClean="0"/>
              <a:t>0 -10 percentile </a:t>
            </a:r>
            <a:r>
              <a:rPr lang="en-US" sz="2400" b="1" dirty="0"/>
              <a:t>among all elementary and middle schools in the state.</a:t>
            </a:r>
          </a:p>
          <a:p>
            <a:pPr lvl="1"/>
            <a:r>
              <a:rPr lang="en-US" sz="1700" b="1" dirty="0" smtClean="0"/>
              <a:t>This </a:t>
            </a:r>
            <a:r>
              <a:rPr lang="en-US" sz="1700" b="1" dirty="0"/>
              <a:t>indicator measures achievement on state assessments in English language arts (ELA), math, and science.</a:t>
            </a:r>
          </a:p>
          <a:p>
            <a:pPr lvl="1"/>
            <a:r>
              <a:rPr lang="en-US" sz="1700" b="1" dirty="0"/>
              <a:t>Levels are assigned based on where a school ranks compared to all other schools in the </a:t>
            </a:r>
            <a:r>
              <a:rPr lang="en-US" sz="1700" b="1" dirty="0" smtClean="0"/>
              <a:t>state.</a:t>
            </a:r>
            <a:endParaRPr lang="en-US" sz="1700" b="1" dirty="0"/>
          </a:p>
          <a:p>
            <a:pPr lvl="1"/>
            <a:r>
              <a:rPr lang="en-US" sz="1700" b="1" dirty="0" smtClean="0"/>
              <a:t>Schools </a:t>
            </a:r>
            <a:r>
              <a:rPr lang="en-US" sz="1700" b="1" dirty="0"/>
              <a:t>receive no credit for students who score at Level 1, partial credit for students who score at Level 2, full credit for students who score at Level 3, and extra credit for students who score at Level 4. </a:t>
            </a:r>
          </a:p>
          <a:p>
            <a:pPr lvl="1"/>
            <a:r>
              <a:rPr lang="en-US" sz="1700" b="1" dirty="0"/>
              <a:t>The Composite Performance Index is computed two ways: one based on only students who participated in state assessments and one adjusted for students who did not participate.</a:t>
            </a:r>
          </a:p>
          <a:p>
            <a:pPr lvl="1"/>
            <a:r>
              <a:rPr lang="en-US" sz="1700" b="1" dirty="0"/>
              <a:t>A school can receive an index that ranges from 0 to 250.  </a:t>
            </a:r>
          </a:p>
          <a:p>
            <a:pPr marL="342900" indent="-342900"/>
            <a:r>
              <a:rPr lang="en-US" sz="2200" b="1" dirty="0"/>
              <a:t>WAO Elementary School had a Performance Index of </a:t>
            </a:r>
            <a:r>
              <a:rPr lang="en-US" sz="2200" b="1" dirty="0">
                <a:solidFill>
                  <a:srgbClr val="FF0000"/>
                </a:solidFill>
              </a:rPr>
              <a:t>184 </a:t>
            </a:r>
            <a:r>
              <a:rPr lang="en-US" sz="2200" b="1" dirty="0"/>
              <a:t>out of a possible 250 based on students who participated in the state assessments and </a:t>
            </a:r>
            <a:r>
              <a:rPr lang="en-US" sz="2200" b="1" dirty="0">
                <a:solidFill>
                  <a:srgbClr val="FF0000"/>
                </a:solidFill>
              </a:rPr>
              <a:t>155</a:t>
            </a:r>
            <a:r>
              <a:rPr lang="en-US" sz="2200" b="1" dirty="0"/>
              <a:t> when adjusted for students who did not participate.</a:t>
            </a: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0345782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236170C-FECE-4117-8BE8-A9F0BFC422FC}"/>
              </a:ext>
            </a:extLst>
          </p:cNvPr>
          <p:cNvSpPr>
            <a:spLocks noGrp="1"/>
          </p:cNvSpPr>
          <p:nvPr>
            <p:ph type="title"/>
          </p:nvPr>
        </p:nvSpPr>
        <p:spPr/>
        <p:txBody>
          <a:bodyPr/>
          <a:lstStyle/>
          <a:p>
            <a:r>
              <a:rPr lang="en-US" dirty="0" smtClean="0"/>
              <a:t>Measuring Student Growth on State Tests</a:t>
            </a:r>
            <a:endParaRPr lang="en-US" dirty="0"/>
          </a:p>
        </p:txBody>
      </p:sp>
      <p:sp>
        <p:nvSpPr>
          <p:cNvPr id="5" name="Content Placeholder 2">
            <a:extLst>
              <a:ext uri="{FF2B5EF4-FFF2-40B4-BE49-F238E27FC236}">
                <a16:creationId xmlns:a16="http://schemas.microsoft.com/office/drawing/2014/main" id="{1876CF9D-6E14-428B-B53D-48411F73DBE7}"/>
              </a:ext>
            </a:extLst>
          </p:cNvPr>
          <p:cNvSpPr>
            <a:spLocks noGrp="1"/>
          </p:cNvSpPr>
          <p:nvPr>
            <p:ph idx="1"/>
          </p:nvPr>
        </p:nvSpPr>
        <p:spPr>
          <a:xfrm>
            <a:off x="838200" y="1690688"/>
            <a:ext cx="10515600" cy="4486275"/>
          </a:xfrm>
        </p:spPr>
        <p:txBody>
          <a:bodyPr>
            <a:normAutofit/>
          </a:bodyPr>
          <a:lstStyle/>
          <a:p>
            <a:pPr marL="0" indent="0">
              <a:buNone/>
            </a:pPr>
            <a:endParaRPr lang="en-US" sz="2400" dirty="0" smtClean="0"/>
          </a:p>
          <a:p>
            <a:pPr marL="0" indent="0">
              <a:buNone/>
            </a:pPr>
            <a:r>
              <a:rPr lang="en-US" sz="2400" dirty="0" smtClean="0"/>
              <a:t>WAO </a:t>
            </a:r>
            <a:r>
              <a:rPr lang="en-US" sz="2400" dirty="0"/>
              <a:t>Elementary School </a:t>
            </a:r>
            <a:r>
              <a:rPr lang="en-US" sz="2400" dirty="0"/>
              <a:t>received a </a:t>
            </a:r>
            <a:r>
              <a:rPr lang="en-US" sz="2400" dirty="0">
                <a:solidFill>
                  <a:srgbClr val="FF0000"/>
                </a:solidFill>
              </a:rPr>
              <a:t>Level 2 </a:t>
            </a:r>
            <a:r>
              <a:rPr lang="en-US" sz="2400" dirty="0">
                <a:solidFill>
                  <a:srgbClr val="21305E"/>
                </a:solidFill>
              </a:rPr>
              <a:t>for</a:t>
            </a:r>
            <a:r>
              <a:rPr lang="en-US" sz="2400" dirty="0"/>
              <a:t> the all students group.</a:t>
            </a:r>
          </a:p>
          <a:p>
            <a:pPr marL="682625"/>
            <a:r>
              <a:rPr lang="en-US" sz="2000" dirty="0" smtClean="0">
                <a:solidFill>
                  <a:srgbClr val="002060"/>
                </a:solidFill>
              </a:rPr>
              <a:t>Growth </a:t>
            </a:r>
            <a:r>
              <a:rPr lang="en-US" sz="2000" dirty="0">
                <a:solidFill>
                  <a:srgbClr val="002060"/>
                </a:solidFill>
              </a:rPr>
              <a:t>Index of </a:t>
            </a:r>
            <a:r>
              <a:rPr lang="en-US" sz="2000" dirty="0" smtClean="0">
                <a:solidFill>
                  <a:srgbClr val="002060"/>
                </a:solidFill>
              </a:rPr>
              <a:t>46.7 </a:t>
            </a:r>
            <a:endParaRPr lang="en-US" sz="2000" dirty="0" smtClean="0">
              <a:solidFill>
                <a:srgbClr val="002060"/>
              </a:solidFill>
            </a:endParaRPr>
          </a:p>
          <a:p>
            <a:pPr marL="682625"/>
            <a:r>
              <a:rPr lang="en-US" sz="2000" dirty="0" smtClean="0"/>
              <a:t>This </a:t>
            </a:r>
            <a:r>
              <a:rPr lang="en-US" sz="2000" dirty="0"/>
              <a:t>indicator measures student growth on state assessments in English language arts and math.</a:t>
            </a:r>
          </a:p>
          <a:p>
            <a:pPr lvl="1"/>
            <a:r>
              <a:rPr lang="en-US" sz="2000" dirty="0"/>
              <a:t>Indicator applies to grades 4-8.</a:t>
            </a:r>
          </a:p>
          <a:p>
            <a:pPr lvl="1"/>
            <a:r>
              <a:rPr lang="en-US" sz="2000" dirty="0"/>
              <a:t>Compares students’ scores this year to scores of students in the same grade with similar scores in prior years.</a:t>
            </a:r>
          </a:p>
          <a:p>
            <a:pPr lvl="1"/>
            <a:r>
              <a:rPr lang="en-US" sz="2000" dirty="0"/>
              <a:t>Uses the performance of our school for the last three years, not just last year.</a:t>
            </a:r>
          </a:p>
          <a:p>
            <a:pPr lvl="1"/>
            <a:r>
              <a:rPr lang="en-US" sz="2000" dirty="0"/>
              <a:t>The scores for each student in ELA and math are averaged and a Growth Index computed for the school.</a:t>
            </a:r>
          </a:p>
          <a:p>
            <a:pPr marL="0" indent="0">
              <a:buNone/>
            </a:pPr>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2" name="Slide Number Placeholder 1">
            <a:extLst>
              <a:ext uri="{FF2B5EF4-FFF2-40B4-BE49-F238E27FC236}">
                <a16:creationId xmlns:a16="http://schemas.microsoft.com/office/drawing/2014/main" id="{52494473-3083-4CBA-B8F7-B92D515A7E6B}"/>
              </a:ext>
            </a:extLst>
          </p:cNvPr>
          <p:cNvSpPr>
            <a:spLocks noGrp="1"/>
          </p:cNvSpPr>
          <p:nvPr>
            <p:ph type="sldNum" sz="quarter" idx="12"/>
          </p:nvPr>
        </p:nvSpPr>
        <p:spPr/>
        <p:txBody>
          <a:bodyPr/>
          <a:lstStyle/>
          <a:p>
            <a:fld id="{0EE74F80-5974-44FC-A210-93279413BE50}" type="slidenum">
              <a:rPr lang="en-US" smtClean="0"/>
              <a:pPr/>
              <a:t>13</a:t>
            </a:fld>
            <a:endParaRPr lang="en-US" dirty="0"/>
          </a:p>
        </p:txBody>
      </p:sp>
    </p:spTree>
    <p:extLst>
      <p:ext uri="{BB962C8B-B14F-4D97-AF65-F5344CB8AC3E}">
        <p14:creationId xmlns:p14="http://schemas.microsoft.com/office/powerpoint/2010/main" val="12744017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Measuring Student Test Achievement (Composite Performance) &amp; Growth on State Tests Combined</a:t>
            </a:r>
          </a:p>
        </p:txBody>
      </p:sp>
      <p:sp>
        <p:nvSpPr>
          <p:cNvPr id="3" name="Content Placeholder 2"/>
          <p:cNvSpPr>
            <a:spLocks noGrp="1"/>
          </p:cNvSpPr>
          <p:nvPr>
            <p:ph idx="1"/>
          </p:nvPr>
        </p:nvSpPr>
        <p:spPr>
          <a:xfrm>
            <a:off x="838200" y="1880216"/>
            <a:ext cx="10515600" cy="4351338"/>
          </a:xfrm>
        </p:spPr>
        <p:txBody>
          <a:bodyPr>
            <a:normAutofit/>
          </a:bodyPr>
          <a:lstStyle/>
          <a:p>
            <a:pPr marL="0" indent="0">
              <a:buNone/>
            </a:pPr>
            <a:r>
              <a:rPr lang="en-US" sz="2400" u="sng" dirty="0" smtClean="0"/>
              <a:t>Our </a:t>
            </a:r>
            <a:r>
              <a:rPr lang="en-US" sz="2400" u="sng" dirty="0"/>
              <a:t>school received a score of </a:t>
            </a:r>
            <a:r>
              <a:rPr lang="en-US" sz="2400" u="sng" dirty="0">
                <a:solidFill>
                  <a:srgbClr val="FF0000"/>
                </a:solidFill>
              </a:rPr>
              <a:t>1</a:t>
            </a:r>
            <a:r>
              <a:rPr lang="en-US" sz="2400" u="sng" dirty="0"/>
              <a:t> for </a:t>
            </a:r>
            <a:r>
              <a:rPr lang="en-US" sz="2400" b="1" i="1" u="sng" dirty="0"/>
              <a:t>all students, placing the school among the lowest ten percent in the state</a:t>
            </a:r>
            <a:r>
              <a:rPr lang="en-US" sz="2400" b="1" i="1" u="sng" dirty="0" smtClean="0"/>
              <a:t>.</a:t>
            </a:r>
          </a:p>
          <a:p>
            <a:pPr marL="0" indent="0">
              <a:buNone/>
            </a:pPr>
            <a:endParaRPr lang="en-US" sz="2400" b="1" i="1" dirty="0"/>
          </a:p>
          <a:p>
            <a:pPr marL="0" indent="0">
              <a:buNone/>
            </a:pPr>
            <a:r>
              <a:rPr lang="en-US" sz="2000" dirty="0" smtClean="0"/>
              <a:t>Creates </a:t>
            </a:r>
            <a:r>
              <a:rPr lang="en-US" sz="2000" dirty="0"/>
              <a:t>a “Combined Composite Performance and Growth” </a:t>
            </a:r>
            <a:r>
              <a:rPr lang="en-US" sz="2000" dirty="0" smtClean="0"/>
              <a:t>measure </a:t>
            </a:r>
            <a:r>
              <a:rPr lang="en-US" sz="2000" dirty="0"/>
              <a:t>by:</a:t>
            </a:r>
          </a:p>
          <a:p>
            <a:pPr lvl="1"/>
            <a:r>
              <a:rPr lang="en-US" sz="2000" dirty="0">
                <a:solidFill>
                  <a:srgbClr val="002060"/>
                </a:solidFill>
              </a:rPr>
              <a:t>Adding the Composite Performance Level and the Student Growth Level, giving a number from 2-8. For WAO Elementary School that would be a </a:t>
            </a:r>
            <a:r>
              <a:rPr lang="en-US" sz="2000" b="1" dirty="0">
                <a:solidFill>
                  <a:srgbClr val="002060"/>
                </a:solidFill>
              </a:rPr>
              <a:t>Composite Performance Level of 2 and a Student Growth Level of </a:t>
            </a:r>
            <a:r>
              <a:rPr lang="en-US" sz="2000" b="1" dirty="0" smtClean="0">
                <a:solidFill>
                  <a:srgbClr val="002060"/>
                </a:solidFill>
              </a:rPr>
              <a:t>2, </a:t>
            </a:r>
            <a:r>
              <a:rPr lang="en-US" sz="2000" b="1" dirty="0">
                <a:solidFill>
                  <a:srgbClr val="002060"/>
                </a:solidFill>
              </a:rPr>
              <a:t>equaling </a:t>
            </a:r>
            <a:r>
              <a:rPr lang="en-US" sz="2000" b="1" dirty="0" smtClean="0">
                <a:solidFill>
                  <a:srgbClr val="002060"/>
                </a:solidFill>
              </a:rPr>
              <a:t>4</a:t>
            </a:r>
            <a:r>
              <a:rPr lang="en-US" sz="2000" dirty="0" smtClean="0">
                <a:solidFill>
                  <a:srgbClr val="002060"/>
                </a:solidFill>
              </a:rPr>
              <a:t>.</a:t>
            </a:r>
            <a:endParaRPr lang="en-US" sz="2000" dirty="0">
              <a:solidFill>
                <a:srgbClr val="002060"/>
              </a:solidFill>
            </a:endParaRPr>
          </a:p>
          <a:p>
            <a:pPr lvl="1"/>
            <a:r>
              <a:rPr lang="en-US" sz="2000" dirty="0">
                <a:solidFill>
                  <a:srgbClr val="002060"/>
                </a:solidFill>
              </a:rPr>
              <a:t>Ranking schools with the same number (for WAO Elementary a </a:t>
            </a:r>
            <a:r>
              <a:rPr lang="en-US" sz="2000" dirty="0" smtClean="0">
                <a:solidFill>
                  <a:srgbClr val="002060"/>
                </a:solidFill>
              </a:rPr>
              <a:t>4) </a:t>
            </a:r>
            <a:r>
              <a:rPr lang="en-US" sz="2000" dirty="0">
                <a:solidFill>
                  <a:srgbClr val="002060"/>
                </a:solidFill>
              </a:rPr>
              <a:t>based on their rank for Composite Performance and for Student Growth.</a:t>
            </a:r>
          </a:p>
          <a:p>
            <a:pPr lvl="1"/>
            <a:r>
              <a:rPr lang="en-US" sz="2000" dirty="0">
                <a:solidFill>
                  <a:srgbClr val="002060"/>
                </a:solidFill>
              </a:rPr>
              <a:t>Assigning a percentile rank to the </a:t>
            </a:r>
            <a:r>
              <a:rPr lang="en-US" sz="2000" dirty="0" smtClean="0">
                <a:solidFill>
                  <a:srgbClr val="002060"/>
                </a:solidFill>
              </a:rPr>
              <a:t>result</a:t>
            </a:r>
            <a:r>
              <a:rPr lang="en-US" sz="2000" dirty="0">
                <a:solidFill>
                  <a:srgbClr val="002060"/>
                </a:solidFill>
              </a:rPr>
              <a:t> </a:t>
            </a:r>
            <a:r>
              <a:rPr lang="en-US" sz="2000" dirty="0" smtClean="0">
                <a:solidFill>
                  <a:srgbClr val="002060"/>
                </a:solidFill>
              </a:rPr>
              <a:t>(208).</a:t>
            </a:r>
            <a:endParaRPr lang="en-US" sz="2000" dirty="0">
              <a:solidFill>
                <a:srgbClr val="002060"/>
              </a:solidFill>
            </a:endParaRPr>
          </a:p>
          <a:p>
            <a:pPr marL="0" indent="0">
              <a:buNone/>
            </a:pPr>
            <a:endParaRPr lang="en-US" sz="2400" dirty="0"/>
          </a:p>
        </p:txBody>
      </p:sp>
    </p:spTree>
    <p:extLst>
      <p:ext uri="{BB962C8B-B14F-4D97-AF65-F5344CB8AC3E}">
        <p14:creationId xmlns:p14="http://schemas.microsoft.com/office/powerpoint/2010/main" val="5368880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1573A65-5F60-43C8-BA57-D52C0C65C3C1}"/>
              </a:ext>
            </a:extLst>
          </p:cNvPr>
          <p:cNvSpPr>
            <a:spLocks noGrp="1"/>
          </p:cNvSpPr>
          <p:nvPr>
            <p:ph type="title"/>
          </p:nvPr>
        </p:nvSpPr>
        <p:spPr/>
        <p:txBody>
          <a:bodyPr/>
          <a:lstStyle/>
          <a:p>
            <a:r>
              <a:rPr lang="en-US" dirty="0" smtClean="0"/>
              <a:t>Measuring </a:t>
            </a:r>
            <a:br>
              <a:rPr lang="en-US" dirty="0" smtClean="0"/>
            </a:br>
            <a:r>
              <a:rPr lang="en-US" dirty="0" smtClean="0"/>
              <a:t>Academic Progress</a:t>
            </a:r>
            <a:endParaRPr lang="en-US" dirty="0"/>
          </a:p>
        </p:txBody>
      </p:sp>
      <p:sp>
        <p:nvSpPr>
          <p:cNvPr id="5" name="Content Placeholder 2">
            <a:extLst>
              <a:ext uri="{FF2B5EF4-FFF2-40B4-BE49-F238E27FC236}">
                <a16:creationId xmlns:a16="http://schemas.microsoft.com/office/drawing/2014/main" id="{FCE8C696-2AE8-4BAC-A489-BA8B195D0ED8}"/>
              </a:ext>
            </a:extLst>
          </p:cNvPr>
          <p:cNvSpPr>
            <a:spLocks noGrp="1"/>
          </p:cNvSpPr>
          <p:nvPr>
            <p:ph idx="1"/>
          </p:nvPr>
        </p:nvSpPr>
        <p:spPr/>
        <p:txBody>
          <a:bodyPr>
            <a:normAutofit fontScale="92500" lnSpcReduction="10000"/>
          </a:bodyPr>
          <a:lstStyle/>
          <a:p>
            <a:pPr marL="0" lvl="1" indent="0">
              <a:buNone/>
            </a:pPr>
            <a:r>
              <a:rPr lang="en-US" sz="2800" dirty="0"/>
              <a:t>WAO Elementary School </a:t>
            </a:r>
            <a:r>
              <a:rPr lang="en-US" sz="2800" dirty="0" smtClean="0"/>
              <a:t>received </a:t>
            </a:r>
            <a:r>
              <a:rPr lang="en-US" sz="2800" dirty="0"/>
              <a:t>a </a:t>
            </a:r>
            <a:r>
              <a:rPr lang="en-US" sz="2800" dirty="0">
                <a:solidFill>
                  <a:srgbClr val="002060"/>
                </a:solidFill>
              </a:rPr>
              <a:t>Level 2</a:t>
            </a:r>
            <a:r>
              <a:rPr lang="en-US" sz="2800" dirty="0">
                <a:solidFill>
                  <a:srgbClr val="FF0000"/>
                </a:solidFill>
              </a:rPr>
              <a:t> </a:t>
            </a:r>
            <a:r>
              <a:rPr lang="en-US" sz="2800" dirty="0"/>
              <a:t>for </a:t>
            </a:r>
            <a:r>
              <a:rPr lang="en-US" sz="2800" dirty="0" smtClean="0"/>
              <a:t>ELA </a:t>
            </a:r>
            <a:r>
              <a:rPr lang="en-US" sz="2800" dirty="0"/>
              <a:t>and </a:t>
            </a:r>
            <a:r>
              <a:rPr lang="en-US" sz="2800" dirty="0" smtClean="0"/>
              <a:t>a Level 1 for math, so our </a:t>
            </a:r>
            <a:r>
              <a:rPr lang="en-US" sz="2800" dirty="0"/>
              <a:t>overall Level for Academic Progress was </a:t>
            </a:r>
            <a:r>
              <a:rPr lang="en-US" sz="2800" dirty="0">
                <a:solidFill>
                  <a:srgbClr val="FF0000"/>
                </a:solidFill>
              </a:rPr>
              <a:t>Level 1</a:t>
            </a:r>
            <a:r>
              <a:rPr lang="en-US" sz="2800" dirty="0" smtClean="0"/>
              <a:t>.</a:t>
            </a:r>
          </a:p>
          <a:p>
            <a:pPr marL="457200" lvl="1" indent="0">
              <a:buNone/>
            </a:pPr>
            <a:endParaRPr lang="en-US" sz="2800" dirty="0"/>
          </a:p>
          <a:p>
            <a:pPr lvl="1"/>
            <a:r>
              <a:rPr lang="en-US" dirty="0" smtClean="0">
                <a:solidFill>
                  <a:srgbClr val="002060"/>
                </a:solidFill>
              </a:rPr>
              <a:t>In </a:t>
            </a:r>
            <a:r>
              <a:rPr lang="en-US" dirty="0">
                <a:solidFill>
                  <a:srgbClr val="002060"/>
                </a:solidFill>
              </a:rPr>
              <a:t>ELA, WAO Elementary School had a school MIP of </a:t>
            </a:r>
            <a:r>
              <a:rPr lang="en-US" dirty="0" smtClean="0">
                <a:solidFill>
                  <a:srgbClr val="002060"/>
                </a:solidFill>
              </a:rPr>
              <a:t>53.6, </a:t>
            </a:r>
            <a:r>
              <a:rPr lang="en-US" dirty="0">
                <a:solidFill>
                  <a:srgbClr val="002060"/>
                </a:solidFill>
              </a:rPr>
              <a:t>the State MIP was 100.7, and the State long-term goal was </a:t>
            </a:r>
            <a:r>
              <a:rPr lang="en-US" dirty="0" smtClean="0">
                <a:solidFill>
                  <a:srgbClr val="002060"/>
                </a:solidFill>
              </a:rPr>
              <a:t>117.3.  WAO’s performance </a:t>
            </a:r>
            <a:r>
              <a:rPr lang="en-US" dirty="0">
                <a:solidFill>
                  <a:srgbClr val="002060"/>
                </a:solidFill>
              </a:rPr>
              <a:t>was </a:t>
            </a:r>
            <a:r>
              <a:rPr lang="en-US" dirty="0" smtClean="0">
                <a:solidFill>
                  <a:srgbClr val="002060"/>
                </a:solidFill>
              </a:rPr>
              <a:t>63.2.</a:t>
            </a:r>
            <a:r>
              <a:rPr lang="en-US" dirty="0" smtClean="0"/>
              <a:t>  </a:t>
            </a:r>
            <a:r>
              <a:rPr lang="en-US" dirty="0"/>
              <a:t>Since we met </a:t>
            </a:r>
            <a:r>
              <a:rPr lang="en-US" dirty="0" smtClean="0"/>
              <a:t>either </a:t>
            </a:r>
            <a:r>
              <a:rPr lang="en-US" dirty="0"/>
              <a:t>MIP, we received </a:t>
            </a:r>
            <a:r>
              <a:rPr lang="en-US" dirty="0">
                <a:solidFill>
                  <a:srgbClr val="FF0000"/>
                </a:solidFill>
              </a:rPr>
              <a:t>Level 2 </a:t>
            </a:r>
            <a:r>
              <a:rPr lang="en-US" dirty="0"/>
              <a:t>in ELA.</a:t>
            </a:r>
          </a:p>
          <a:p>
            <a:pPr lvl="1"/>
            <a:r>
              <a:rPr lang="en-US" dirty="0">
                <a:solidFill>
                  <a:srgbClr val="002060"/>
                </a:solidFill>
              </a:rPr>
              <a:t>In math, WAO Elementary School had a school MIP of </a:t>
            </a:r>
            <a:r>
              <a:rPr lang="en-US" dirty="0" smtClean="0">
                <a:solidFill>
                  <a:srgbClr val="002060"/>
                </a:solidFill>
              </a:rPr>
              <a:t>72, </a:t>
            </a:r>
            <a:r>
              <a:rPr lang="en-US" dirty="0">
                <a:solidFill>
                  <a:srgbClr val="002060"/>
                </a:solidFill>
              </a:rPr>
              <a:t>the State MIP was 103.3 and the State long-term goal was 119.4.  </a:t>
            </a:r>
            <a:r>
              <a:rPr lang="en-US" dirty="0" smtClean="0">
                <a:solidFill>
                  <a:srgbClr val="002060"/>
                </a:solidFill>
              </a:rPr>
              <a:t>WAO’s performance was 55.8.</a:t>
            </a:r>
            <a:r>
              <a:rPr lang="en-US" dirty="0" smtClean="0"/>
              <a:t>  Since we did not meet either MIP, we received </a:t>
            </a:r>
            <a:r>
              <a:rPr lang="en-US" dirty="0" smtClean="0">
                <a:solidFill>
                  <a:srgbClr val="FF0000"/>
                </a:solidFill>
              </a:rPr>
              <a:t>Level 1 </a:t>
            </a:r>
            <a:r>
              <a:rPr lang="en-US" dirty="0" smtClean="0"/>
              <a:t>in math.</a:t>
            </a:r>
            <a:endParaRPr lang="en-US" dirty="0"/>
          </a:p>
          <a:p>
            <a:pPr marL="0" indent="0">
              <a:buNone/>
            </a:pPr>
            <a:endParaRPr lang="en-US" dirty="0" smtClean="0"/>
          </a:p>
          <a:p>
            <a:r>
              <a:rPr lang="en-US" sz="2200" dirty="0" smtClean="0"/>
              <a:t>This indicator measures overall student progress on state assessments in English language arts and math, comparing our school’s measures of interim progress (MIP), the State MIP and long-term State goals.</a:t>
            </a:r>
          </a:p>
          <a:p>
            <a:endParaRPr lang="en-US" dirty="0" smtClean="0"/>
          </a:p>
          <a:p>
            <a:endParaRPr lang="en-US" dirty="0" smtClean="0"/>
          </a:p>
          <a:p>
            <a:pPr marL="0" indent="0">
              <a:buNone/>
            </a:pPr>
            <a:endParaRPr lang="en-US" dirty="0" smtClean="0"/>
          </a:p>
          <a:p>
            <a:pPr lvl="1"/>
            <a:endParaRPr lang="en-US" dirty="0"/>
          </a:p>
        </p:txBody>
      </p:sp>
      <p:sp>
        <p:nvSpPr>
          <p:cNvPr id="2" name="Slide Number Placeholder 1">
            <a:extLst>
              <a:ext uri="{FF2B5EF4-FFF2-40B4-BE49-F238E27FC236}">
                <a16:creationId xmlns:a16="http://schemas.microsoft.com/office/drawing/2014/main" id="{ADF76F5F-2E5F-43F4-BE39-C11683CE8894}"/>
              </a:ext>
            </a:extLst>
          </p:cNvPr>
          <p:cNvSpPr>
            <a:spLocks noGrp="1"/>
          </p:cNvSpPr>
          <p:nvPr>
            <p:ph type="sldNum" sz="quarter" idx="12"/>
          </p:nvPr>
        </p:nvSpPr>
        <p:spPr/>
        <p:txBody>
          <a:bodyPr/>
          <a:lstStyle/>
          <a:p>
            <a:fld id="{0EE74F80-5974-44FC-A210-93279413BE50}" type="slidenum">
              <a:rPr lang="en-US" smtClean="0"/>
              <a:pPr/>
              <a:t>15</a:t>
            </a:fld>
            <a:endParaRPr lang="en-US" dirty="0"/>
          </a:p>
        </p:txBody>
      </p:sp>
    </p:spTree>
    <p:extLst>
      <p:ext uri="{BB962C8B-B14F-4D97-AF65-F5344CB8AC3E}">
        <p14:creationId xmlns:p14="http://schemas.microsoft.com/office/powerpoint/2010/main" val="39016742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B938A14-FB82-475B-932E-C7AC7783E04F}"/>
              </a:ext>
            </a:extLst>
          </p:cNvPr>
          <p:cNvSpPr>
            <a:spLocks noGrp="1"/>
          </p:cNvSpPr>
          <p:nvPr>
            <p:ph type="title"/>
          </p:nvPr>
        </p:nvSpPr>
        <p:spPr/>
        <p:txBody>
          <a:bodyPr/>
          <a:lstStyle/>
          <a:p>
            <a:r>
              <a:rPr lang="en-US" dirty="0" smtClean="0"/>
              <a:t>Measuring Chronic</a:t>
            </a:r>
            <a:br>
              <a:rPr lang="en-US" dirty="0" smtClean="0"/>
            </a:br>
            <a:r>
              <a:rPr lang="en-US" dirty="0" smtClean="0"/>
              <a:t>Absenteeism</a:t>
            </a:r>
            <a:endParaRPr lang="en-US" dirty="0"/>
          </a:p>
        </p:txBody>
      </p:sp>
      <p:sp>
        <p:nvSpPr>
          <p:cNvPr id="5" name="Content Placeholder 2">
            <a:extLst>
              <a:ext uri="{FF2B5EF4-FFF2-40B4-BE49-F238E27FC236}">
                <a16:creationId xmlns:a16="http://schemas.microsoft.com/office/drawing/2014/main" id="{CA27355E-D795-45AD-83CC-CB0F05A812B4}"/>
              </a:ext>
            </a:extLst>
          </p:cNvPr>
          <p:cNvSpPr>
            <a:spLocks noGrp="1"/>
          </p:cNvSpPr>
          <p:nvPr>
            <p:ph idx="1"/>
          </p:nvPr>
        </p:nvSpPr>
        <p:spPr>
          <a:xfrm>
            <a:off x="838200" y="1825625"/>
            <a:ext cx="10515600" cy="4067175"/>
          </a:xfrm>
        </p:spPr>
        <p:txBody>
          <a:bodyPr>
            <a:normAutofit fontScale="92500" lnSpcReduction="20000"/>
          </a:bodyPr>
          <a:lstStyle/>
          <a:p>
            <a:pPr marL="0" indent="0">
              <a:buNone/>
            </a:pPr>
            <a:r>
              <a:rPr lang="en-US" dirty="0"/>
              <a:t>Since we </a:t>
            </a:r>
            <a:r>
              <a:rPr lang="en-US" dirty="0" smtClean="0"/>
              <a:t>did not meet </a:t>
            </a:r>
            <a:r>
              <a:rPr lang="en-US" dirty="0"/>
              <a:t>the school MIP, </a:t>
            </a:r>
            <a:r>
              <a:rPr lang="en-US" dirty="0" smtClean="0"/>
              <a:t>the </a:t>
            </a:r>
            <a:r>
              <a:rPr lang="en-US" dirty="0"/>
              <a:t>State MIP or long-term goal, WAO </a:t>
            </a:r>
            <a:r>
              <a:rPr lang="en-US" dirty="0" smtClean="0"/>
              <a:t>Elementary </a:t>
            </a:r>
            <a:r>
              <a:rPr lang="en-US" dirty="0"/>
              <a:t>School received a </a:t>
            </a:r>
            <a:r>
              <a:rPr lang="en-US" dirty="0">
                <a:solidFill>
                  <a:srgbClr val="FF0000"/>
                </a:solidFill>
              </a:rPr>
              <a:t>Level </a:t>
            </a:r>
            <a:r>
              <a:rPr lang="en-US" sz="3000" dirty="0">
                <a:solidFill>
                  <a:srgbClr val="FF0000"/>
                </a:solidFill>
              </a:rPr>
              <a:t>1</a:t>
            </a:r>
            <a:r>
              <a:rPr lang="en-US" sz="3000" dirty="0"/>
              <a:t>.</a:t>
            </a:r>
            <a:endParaRPr lang="en-US" dirty="0" smtClean="0"/>
          </a:p>
          <a:p>
            <a:endParaRPr lang="en-US" dirty="0"/>
          </a:p>
          <a:p>
            <a:r>
              <a:rPr lang="en-US" dirty="0"/>
              <a:t>WAO Elementary school’s performance was </a:t>
            </a:r>
            <a:r>
              <a:rPr lang="en-US" dirty="0">
                <a:solidFill>
                  <a:srgbClr val="FF0000"/>
                </a:solidFill>
              </a:rPr>
              <a:t>17%, </a:t>
            </a:r>
            <a:r>
              <a:rPr lang="en-US" dirty="0"/>
              <a:t>meaning </a:t>
            </a:r>
            <a:r>
              <a:rPr lang="en-US" dirty="0">
                <a:solidFill>
                  <a:srgbClr val="FF0000"/>
                </a:solidFill>
              </a:rPr>
              <a:t>17% </a:t>
            </a:r>
            <a:r>
              <a:rPr lang="en-US" dirty="0"/>
              <a:t>of students at WAO Elementary School were absent for 10% more of days of instruction.</a:t>
            </a:r>
            <a:endParaRPr lang="en-US" sz="3000" dirty="0"/>
          </a:p>
          <a:p>
            <a:r>
              <a:rPr lang="en-US" dirty="0" smtClean="0"/>
              <a:t>WAO </a:t>
            </a:r>
            <a:r>
              <a:rPr lang="en-US" dirty="0"/>
              <a:t>Elementary School had a school MIP of </a:t>
            </a:r>
            <a:r>
              <a:rPr lang="en-US" dirty="0" smtClean="0">
                <a:solidFill>
                  <a:srgbClr val="FF0000"/>
                </a:solidFill>
              </a:rPr>
              <a:t>13.1%, </a:t>
            </a:r>
            <a:r>
              <a:rPr lang="en-US" dirty="0"/>
              <a:t>the State MIP was </a:t>
            </a:r>
            <a:r>
              <a:rPr lang="en-US" dirty="0" smtClean="0">
                <a:solidFill>
                  <a:srgbClr val="FF0000"/>
                </a:solidFill>
              </a:rPr>
              <a:t>15%</a:t>
            </a:r>
            <a:r>
              <a:rPr lang="en-US" dirty="0" smtClean="0"/>
              <a:t>, </a:t>
            </a:r>
            <a:r>
              <a:rPr lang="en-US" dirty="0"/>
              <a:t>and the State long-term goal is </a:t>
            </a:r>
            <a:r>
              <a:rPr lang="en-US" dirty="0" smtClean="0">
                <a:solidFill>
                  <a:srgbClr val="FF0000"/>
                </a:solidFill>
              </a:rPr>
              <a:t>13.2</a:t>
            </a:r>
            <a:r>
              <a:rPr lang="en-US" dirty="0" smtClean="0"/>
              <a:t>%.  </a:t>
            </a:r>
          </a:p>
          <a:p>
            <a:pPr marL="0" indent="0">
              <a:buNone/>
            </a:pPr>
            <a:endParaRPr lang="en-US" dirty="0" smtClean="0"/>
          </a:p>
          <a:p>
            <a:pPr marL="0" indent="0">
              <a:buNone/>
            </a:pPr>
            <a:r>
              <a:rPr lang="en-US" sz="2600" dirty="0" smtClean="0"/>
              <a:t>This indicator measures the percentage of students who miss 10% or more of the days they are supposed to attend, compared to our school’s measures of interim progress (MIP) and long-term goals.</a:t>
            </a:r>
          </a:p>
          <a:p>
            <a:endParaRPr lang="en-US" dirty="0" smtClean="0"/>
          </a:p>
          <a:p>
            <a:endParaRPr lang="en-US" dirty="0"/>
          </a:p>
        </p:txBody>
      </p:sp>
      <p:sp>
        <p:nvSpPr>
          <p:cNvPr id="2" name="Slide Number Placeholder 1">
            <a:extLst>
              <a:ext uri="{FF2B5EF4-FFF2-40B4-BE49-F238E27FC236}">
                <a16:creationId xmlns:a16="http://schemas.microsoft.com/office/drawing/2014/main" id="{1948ADBE-59D5-4786-98DD-6009A36DF6AA}"/>
              </a:ext>
            </a:extLst>
          </p:cNvPr>
          <p:cNvSpPr>
            <a:spLocks noGrp="1"/>
          </p:cNvSpPr>
          <p:nvPr>
            <p:ph type="sldNum" sz="quarter" idx="12"/>
          </p:nvPr>
        </p:nvSpPr>
        <p:spPr/>
        <p:txBody>
          <a:bodyPr/>
          <a:lstStyle/>
          <a:p>
            <a:pPr lvl="0"/>
            <a:fld id="{0EE74F80-5974-44FC-A210-93279413BE50}" type="slidenum">
              <a:rPr lang="en-US" noProof="0" smtClean="0"/>
              <a:pPr lvl="0"/>
              <a:t>16</a:t>
            </a:fld>
            <a:endParaRPr lang="en-US" noProof="0" dirty="0"/>
          </a:p>
        </p:txBody>
      </p:sp>
    </p:spTree>
    <p:extLst>
      <p:ext uri="{BB962C8B-B14F-4D97-AF65-F5344CB8AC3E}">
        <p14:creationId xmlns:p14="http://schemas.microsoft.com/office/powerpoint/2010/main" val="30851682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7EBCE56-294E-4967-A676-D4AE1C9B8939}"/>
              </a:ext>
            </a:extLst>
          </p:cNvPr>
          <p:cNvSpPr/>
          <p:nvPr/>
        </p:nvSpPr>
        <p:spPr>
          <a:xfrm>
            <a:off x="1000664" y="336430"/>
            <a:ext cx="10240493" cy="1173192"/>
          </a:xfrm>
          <a:prstGeom prst="rect">
            <a:avLst/>
          </a:prstGeom>
          <a:solidFill>
            <a:srgbClr val="21305E"/>
          </a:solidFill>
          <a:ln w="25400" cap="flat" cmpd="sng" algn="ctr">
            <a:solidFill>
              <a:sysClr val="windowText" lastClr="000000"/>
            </a:solidFill>
            <a:prstDash val="solid"/>
          </a:ln>
          <a:effectLst/>
        </p:spPr>
        <p:txBody>
          <a:bodyPr anchor="ctr"/>
          <a:lstStyle/>
          <a:p>
            <a:pPr algn="ctr">
              <a:defRPr/>
            </a:pPr>
            <a:r>
              <a:rPr lang="en-US" sz="1600" b="1" kern="0" dirty="0">
                <a:latin typeface="Arial" panose="020B0604020202020204" pitchFamily="34" charset="0"/>
                <a:cs typeface="Arial" panose="020B0604020202020204" pitchFamily="34" charset="0"/>
              </a:rPr>
              <a:t>WAO Elementary School has been identified for Comprehensive Support and Improvement because we met “Scenario 2.” </a:t>
            </a:r>
          </a:p>
        </p:txBody>
      </p:sp>
      <p:graphicFrame>
        <p:nvGraphicFramePr>
          <p:cNvPr id="5" name="Table 4"/>
          <p:cNvGraphicFramePr>
            <a:graphicFrameLocks noGrp="1"/>
          </p:cNvGraphicFramePr>
          <p:nvPr>
            <p:extLst>
              <p:ext uri="{D42A27DB-BD31-4B8C-83A1-F6EECF244321}">
                <p14:modId xmlns:p14="http://schemas.microsoft.com/office/powerpoint/2010/main" val="3014438329"/>
              </p:ext>
            </p:extLst>
          </p:nvPr>
        </p:nvGraphicFramePr>
        <p:xfrm>
          <a:off x="1000663" y="1509622"/>
          <a:ext cx="10240497" cy="812013"/>
        </p:xfrm>
        <a:graphic>
          <a:graphicData uri="http://schemas.openxmlformats.org/drawingml/2006/table">
            <a:tbl>
              <a:tblPr firstRow="1" bandRow="1">
                <a:tableStyleId>{5C22544A-7EE6-4342-B048-85BDC9FD1C3A}</a:tableStyleId>
              </a:tblPr>
              <a:tblGrid>
                <a:gridCol w="1409184">
                  <a:extLst>
                    <a:ext uri="{9D8B030D-6E8A-4147-A177-3AD203B41FA5}">
                      <a16:colId xmlns:a16="http://schemas.microsoft.com/office/drawing/2014/main" val="513956704"/>
                    </a:ext>
                  </a:extLst>
                </a:gridCol>
                <a:gridCol w="1471886">
                  <a:extLst>
                    <a:ext uri="{9D8B030D-6E8A-4147-A177-3AD203B41FA5}">
                      <a16:colId xmlns:a16="http://schemas.microsoft.com/office/drawing/2014/main" val="2959590957"/>
                    </a:ext>
                  </a:extLst>
                </a:gridCol>
                <a:gridCol w="915048">
                  <a:extLst>
                    <a:ext uri="{9D8B030D-6E8A-4147-A177-3AD203B41FA5}">
                      <a16:colId xmlns:a16="http://schemas.microsoft.com/office/drawing/2014/main" val="404852542"/>
                    </a:ext>
                  </a:extLst>
                </a:gridCol>
                <a:gridCol w="2028721">
                  <a:extLst>
                    <a:ext uri="{9D8B030D-6E8A-4147-A177-3AD203B41FA5}">
                      <a16:colId xmlns:a16="http://schemas.microsoft.com/office/drawing/2014/main" val="798114054"/>
                    </a:ext>
                  </a:extLst>
                </a:gridCol>
                <a:gridCol w="1471886">
                  <a:extLst>
                    <a:ext uri="{9D8B030D-6E8A-4147-A177-3AD203B41FA5}">
                      <a16:colId xmlns:a16="http://schemas.microsoft.com/office/drawing/2014/main" val="921077488"/>
                    </a:ext>
                  </a:extLst>
                </a:gridCol>
                <a:gridCol w="1471886">
                  <a:extLst>
                    <a:ext uri="{9D8B030D-6E8A-4147-A177-3AD203B41FA5}">
                      <a16:colId xmlns:a16="http://schemas.microsoft.com/office/drawing/2014/main" val="398180940"/>
                    </a:ext>
                  </a:extLst>
                </a:gridCol>
                <a:gridCol w="1471886">
                  <a:extLst>
                    <a:ext uri="{9D8B030D-6E8A-4147-A177-3AD203B41FA5}">
                      <a16:colId xmlns:a16="http://schemas.microsoft.com/office/drawing/2014/main" val="3754281570"/>
                    </a:ext>
                  </a:extLst>
                </a:gridCol>
              </a:tblGrid>
              <a:tr h="812013">
                <a:tc>
                  <a:txBody>
                    <a:bodyPr/>
                    <a:lstStyle/>
                    <a:p>
                      <a:pPr algn="ctr"/>
                      <a:r>
                        <a:rPr lang="en-US" sz="1100" dirty="0">
                          <a:latin typeface="Arial" panose="020B0604020202020204" pitchFamily="34" charset="0"/>
                          <a:cs typeface="Arial" panose="020B0604020202020204" pitchFamily="34" charset="0"/>
                        </a:rPr>
                        <a:t>Scenario</a:t>
                      </a:r>
                    </a:p>
                  </a:txBody>
                  <a:tcPr>
                    <a:solidFill>
                      <a:srgbClr val="21305E"/>
                    </a:solidFill>
                  </a:tcPr>
                </a:tc>
                <a:tc>
                  <a:txBody>
                    <a:bodyPr/>
                    <a:lstStyle/>
                    <a:p>
                      <a:pPr algn="ctr"/>
                      <a:r>
                        <a:rPr lang="en-US" sz="1100" dirty="0">
                          <a:latin typeface="Arial" panose="020B0604020202020204" pitchFamily="34" charset="0"/>
                          <a:cs typeface="Arial" panose="020B0604020202020204" pitchFamily="34" charset="0"/>
                        </a:rPr>
                        <a:t>Composite Performance</a:t>
                      </a:r>
                    </a:p>
                  </a:txBody>
                  <a:tcPr>
                    <a:solidFill>
                      <a:srgbClr val="21305E"/>
                    </a:solidFill>
                  </a:tcPr>
                </a:tc>
                <a:tc>
                  <a:txBody>
                    <a:bodyPr/>
                    <a:lstStyle/>
                    <a:p>
                      <a:pPr algn="ctr"/>
                      <a:r>
                        <a:rPr lang="en-US" sz="1100" dirty="0">
                          <a:latin typeface="Arial" panose="020B0604020202020204" pitchFamily="34" charset="0"/>
                          <a:cs typeface="Arial" panose="020B0604020202020204" pitchFamily="34" charset="0"/>
                        </a:rPr>
                        <a:t>Growth</a:t>
                      </a:r>
                    </a:p>
                  </a:txBody>
                  <a:tcPr>
                    <a:solidFill>
                      <a:srgbClr val="21305E"/>
                    </a:solidFill>
                  </a:tcPr>
                </a:tc>
                <a:tc>
                  <a:txBody>
                    <a:bodyPr/>
                    <a:lstStyle/>
                    <a:p>
                      <a:pPr algn="ctr"/>
                      <a:r>
                        <a:rPr lang="en-US" sz="1100" dirty="0">
                          <a:latin typeface="Arial" panose="020B0604020202020204" pitchFamily="34" charset="0"/>
                          <a:cs typeface="Arial" panose="020B0604020202020204" pitchFamily="34" charset="0"/>
                        </a:rPr>
                        <a:t>Combined Composite Performance &amp; Growth</a:t>
                      </a:r>
                    </a:p>
                  </a:txBody>
                  <a:tcPr>
                    <a:solidFill>
                      <a:srgbClr val="21305E"/>
                    </a:solidFill>
                  </a:tcPr>
                </a:tc>
                <a:tc>
                  <a:txBody>
                    <a:bodyPr/>
                    <a:lstStyle/>
                    <a:p>
                      <a:pPr algn="ctr"/>
                      <a:r>
                        <a:rPr lang="en-US" sz="1100" dirty="0">
                          <a:latin typeface="Arial" panose="020B0604020202020204" pitchFamily="34" charset="0"/>
                          <a:cs typeface="Arial" panose="020B0604020202020204" pitchFamily="34" charset="0"/>
                        </a:rPr>
                        <a:t>ELP</a:t>
                      </a:r>
                    </a:p>
                  </a:txBody>
                  <a:tcPr>
                    <a:solidFill>
                      <a:srgbClr val="21305E"/>
                    </a:solidFill>
                  </a:tcPr>
                </a:tc>
                <a:tc>
                  <a:txBody>
                    <a:bodyPr/>
                    <a:lstStyle/>
                    <a:p>
                      <a:pPr algn="ctr"/>
                      <a:r>
                        <a:rPr lang="en-US" sz="1100" dirty="0">
                          <a:latin typeface="Arial" panose="020B0604020202020204" pitchFamily="34" charset="0"/>
                          <a:cs typeface="Arial" panose="020B0604020202020204" pitchFamily="34" charset="0"/>
                        </a:rPr>
                        <a:t>Progress</a:t>
                      </a:r>
                    </a:p>
                  </a:txBody>
                  <a:tcPr>
                    <a:solidFill>
                      <a:srgbClr val="21305E"/>
                    </a:solidFill>
                  </a:tcPr>
                </a:tc>
                <a:tc>
                  <a:txBody>
                    <a:bodyPr/>
                    <a:lstStyle/>
                    <a:p>
                      <a:pPr algn="ctr"/>
                      <a:r>
                        <a:rPr lang="en-US" sz="1100" dirty="0">
                          <a:latin typeface="Arial" panose="020B0604020202020204" pitchFamily="34" charset="0"/>
                          <a:cs typeface="Arial" panose="020B0604020202020204" pitchFamily="34" charset="0"/>
                        </a:rPr>
                        <a:t>Chronic Absenteeism</a:t>
                      </a:r>
                    </a:p>
                  </a:txBody>
                  <a:tcPr>
                    <a:solidFill>
                      <a:srgbClr val="21305E"/>
                    </a:solidFill>
                  </a:tcPr>
                </a:tc>
                <a:extLst>
                  <a:ext uri="{0D108BD9-81ED-4DB2-BD59-A6C34878D82A}">
                    <a16:rowId xmlns:a16="http://schemas.microsoft.com/office/drawing/2014/main" val="145282538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330262014"/>
              </p:ext>
            </p:extLst>
          </p:nvPr>
        </p:nvGraphicFramePr>
        <p:xfrm>
          <a:off x="1000662" y="2321635"/>
          <a:ext cx="10240495" cy="472193"/>
        </p:xfrm>
        <a:graphic>
          <a:graphicData uri="http://schemas.openxmlformats.org/drawingml/2006/table">
            <a:tbl>
              <a:tblPr firstRow="1" bandRow="1">
                <a:tableStyleId>{5C22544A-7EE6-4342-B048-85BDC9FD1C3A}</a:tableStyleId>
              </a:tblPr>
              <a:tblGrid>
                <a:gridCol w="1409185">
                  <a:extLst>
                    <a:ext uri="{9D8B030D-6E8A-4147-A177-3AD203B41FA5}">
                      <a16:colId xmlns:a16="http://schemas.microsoft.com/office/drawing/2014/main" val="4188702447"/>
                    </a:ext>
                  </a:extLst>
                </a:gridCol>
                <a:gridCol w="1471885">
                  <a:extLst>
                    <a:ext uri="{9D8B030D-6E8A-4147-A177-3AD203B41FA5}">
                      <a16:colId xmlns:a16="http://schemas.microsoft.com/office/drawing/2014/main" val="3583168131"/>
                    </a:ext>
                  </a:extLst>
                </a:gridCol>
                <a:gridCol w="915048">
                  <a:extLst>
                    <a:ext uri="{9D8B030D-6E8A-4147-A177-3AD203B41FA5}">
                      <a16:colId xmlns:a16="http://schemas.microsoft.com/office/drawing/2014/main" val="1749507972"/>
                    </a:ext>
                  </a:extLst>
                </a:gridCol>
                <a:gridCol w="2028722">
                  <a:extLst>
                    <a:ext uri="{9D8B030D-6E8A-4147-A177-3AD203B41FA5}">
                      <a16:colId xmlns:a16="http://schemas.microsoft.com/office/drawing/2014/main" val="1063061809"/>
                    </a:ext>
                  </a:extLst>
                </a:gridCol>
                <a:gridCol w="1471885">
                  <a:extLst>
                    <a:ext uri="{9D8B030D-6E8A-4147-A177-3AD203B41FA5}">
                      <a16:colId xmlns:a16="http://schemas.microsoft.com/office/drawing/2014/main" val="1239700343"/>
                    </a:ext>
                  </a:extLst>
                </a:gridCol>
                <a:gridCol w="1471885">
                  <a:extLst>
                    <a:ext uri="{9D8B030D-6E8A-4147-A177-3AD203B41FA5}">
                      <a16:colId xmlns:a16="http://schemas.microsoft.com/office/drawing/2014/main" val="3829363290"/>
                    </a:ext>
                  </a:extLst>
                </a:gridCol>
                <a:gridCol w="1471885">
                  <a:extLst>
                    <a:ext uri="{9D8B030D-6E8A-4147-A177-3AD203B41FA5}">
                      <a16:colId xmlns:a16="http://schemas.microsoft.com/office/drawing/2014/main" val="2393448548"/>
                    </a:ext>
                  </a:extLst>
                </a:gridCol>
              </a:tblGrid>
              <a:tr h="472193">
                <a:tc>
                  <a:txBody>
                    <a:bodyPr/>
                    <a:lstStyle/>
                    <a:p>
                      <a:pPr algn="ctr"/>
                      <a:r>
                        <a:rPr lang="en-US" sz="1200" dirty="0">
                          <a:solidFill>
                            <a:srgbClr val="21305E"/>
                          </a:solidFill>
                          <a:latin typeface="Arial" panose="020B0604020202020204" pitchFamily="34" charset="0"/>
                          <a:cs typeface="Arial" panose="020B0604020202020204" pitchFamily="34" charset="0"/>
                        </a:rPr>
                        <a:t>2</a:t>
                      </a:r>
                    </a:p>
                  </a:txBody>
                  <a:tcPr>
                    <a:solidFill>
                      <a:schemeClr val="bg2"/>
                    </a:solidFill>
                  </a:tcPr>
                </a:tc>
                <a:tc>
                  <a:txBody>
                    <a:bodyPr/>
                    <a:lstStyle/>
                    <a:p>
                      <a:pPr algn="ctr"/>
                      <a:r>
                        <a:rPr lang="en-US" sz="1200" dirty="0" smtClean="0">
                          <a:solidFill>
                            <a:srgbClr val="21305E"/>
                          </a:solidFill>
                          <a:latin typeface="Arial" panose="020B0604020202020204" pitchFamily="34" charset="0"/>
                          <a:cs typeface="Arial" panose="020B0604020202020204" pitchFamily="34" charset="0"/>
                        </a:rPr>
                        <a:t>1</a:t>
                      </a:r>
                      <a:endParaRPr lang="en-US" sz="1200" dirty="0">
                        <a:solidFill>
                          <a:srgbClr val="21305E"/>
                        </a:solidFill>
                        <a:latin typeface="Arial" panose="020B0604020202020204" pitchFamily="34" charset="0"/>
                        <a:cs typeface="Arial" panose="020B0604020202020204" pitchFamily="34" charset="0"/>
                      </a:endParaRPr>
                    </a:p>
                  </a:txBody>
                  <a:tcPr>
                    <a:solidFill>
                      <a:schemeClr val="bg2"/>
                    </a:solidFill>
                  </a:tcPr>
                </a:tc>
                <a:tc>
                  <a:txBody>
                    <a:bodyPr/>
                    <a:lstStyle/>
                    <a:p>
                      <a:pPr algn="ctr"/>
                      <a:r>
                        <a:rPr lang="en-US" sz="1200" dirty="0">
                          <a:solidFill>
                            <a:srgbClr val="21305E"/>
                          </a:solidFill>
                          <a:latin typeface="Arial" panose="020B0604020202020204" pitchFamily="34" charset="0"/>
                          <a:cs typeface="Arial" panose="020B0604020202020204" pitchFamily="34" charset="0"/>
                        </a:rPr>
                        <a:t>2</a:t>
                      </a:r>
                    </a:p>
                  </a:txBody>
                  <a:tcPr>
                    <a:solidFill>
                      <a:schemeClr val="bg2"/>
                    </a:solidFill>
                  </a:tcPr>
                </a:tc>
                <a:tc>
                  <a:txBody>
                    <a:bodyPr/>
                    <a:lstStyle/>
                    <a:p>
                      <a:pPr algn="ctr"/>
                      <a:r>
                        <a:rPr lang="en-US" sz="1200" dirty="0">
                          <a:solidFill>
                            <a:srgbClr val="21305E"/>
                          </a:solidFill>
                          <a:latin typeface="Arial" panose="020B0604020202020204" pitchFamily="34" charset="0"/>
                          <a:cs typeface="Arial" panose="020B0604020202020204" pitchFamily="34" charset="0"/>
                        </a:rPr>
                        <a:t>1</a:t>
                      </a:r>
                    </a:p>
                  </a:txBody>
                  <a:tcPr>
                    <a:solidFill>
                      <a:schemeClr val="bg2"/>
                    </a:solidFill>
                  </a:tcPr>
                </a:tc>
                <a:tc>
                  <a:txBody>
                    <a:bodyPr/>
                    <a:lstStyle/>
                    <a:p>
                      <a:pPr algn="ctr"/>
                      <a:r>
                        <a:rPr lang="en-US" sz="1200" dirty="0" smtClean="0">
                          <a:solidFill>
                            <a:srgbClr val="21305E"/>
                          </a:solidFill>
                          <a:latin typeface="Arial" panose="020B0604020202020204" pitchFamily="34" charset="0"/>
                          <a:cs typeface="Arial" panose="020B0604020202020204" pitchFamily="34" charset="0"/>
                        </a:rPr>
                        <a:t>N/A</a:t>
                      </a:r>
                      <a:endParaRPr lang="en-US" sz="1200" dirty="0">
                        <a:solidFill>
                          <a:srgbClr val="21305E"/>
                        </a:solidFill>
                        <a:latin typeface="Arial" panose="020B0604020202020204" pitchFamily="34" charset="0"/>
                        <a:cs typeface="Arial" panose="020B0604020202020204" pitchFamily="34" charset="0"/>
                      </a:endParaRPr>
                    </a:p>
                  </a:txBody>
                  <a:tcPr>
                    <a:solidFill>
                      <a:schemeClr val="bg2"/>
                    </a:solidFill>
                  </a:tcPr>
                </a:tc>
                <a:tc>
                  <a:txBody>
                    <a:bodyPr/>
                    <a:lstStyle/>
                    <a:p>
                      <a:pPr algn="ctr"/>
                      <a:r>
                        <a:rPr lang="en-US" sz="1200" dirty="0">
                          <a:solidFill>
                            <a:srgbClr val="21305E"/>
                          </a:solidFill>
                          <a:latin typeface="Arial" panose="020B0604020202020204" pitchFamily="34" charset="0"/>
                          <a:cs typeface="Arial" panose="020B0604020202020204" pitchFamily="34" charset="0"/>
                        </a:rPr>
                        <a:t>1</a:t>
                      </a:r>
                    </a:p>
                  </a:txBody>
                  <a:tcPr>
                    <a:solidFill>
                      <a:schemeClr val="bg2"/>
                    </a:solidFill>
                  </a:tcPr>
                </a:tc>
                <a:tc>
                  <a:txBody>
                    <a:bodyPr/>
                    <a:lstStyle/>
                    <a:p>
                      <a:pPr algn="ctr"/>
                      <a:r>
                        <a:rPr lang="en-US" sz="1200" dirty="0">
                          <a:solidFill>
                            <a:srgbClr val="21305E"/>
                          </a:solidFill>
                          <a:latin typeface="Arial" panose="020B0604020202020204" pitchFamily="34" charset="0"/>
                          <a:cs typeface="Arial" panose="020B0604020202020204" pitchFamily="34" charset="0"/>
                        </a:rPr>
                        <a:t>1</a:t>
                      </a:r>
                    </a:p>
                  </a:txBody>
                  <a:tcPr>
                    <a:solidFill>
                      <a:schemeClr val="bg2"/>
                    </a:solidFill>
                  </a:tcPr>
                </a:tc>
                <a:extLst>
                  <a:ext uri="{0D108BD9-81ED-4DB2-BD59-A6C34878D82A}">
                    <a16:rowId xmlns:a16="http://schemas.microsoft.com/office/drawing/2014/main" val="2880456262"/>
                  </a:ext>
                </a:extLst>
              </a:tr>
            </a:tbl>
          </a:graphicData>
        </a:graphic>
      </p:graphicFrame>
      <p:sp>
        <p:nvSpPr>
          <p:cNvPr id="7" name="Rounded Rectangle 11">
            <a:extLst>
              <a:ext uri="{FF2B5EF4-FFF2-40B4-BE49-F238E27FC236}">
                <a16:creationId xmlns:a16="http://schemas.microsoft.com/office/drawing/2014/main" id="{E5897367-C5E7-451B-BC15-419C6F9139A0}"/>
              </a:ext>
            </a:extLst>
          </p:cNvPr>
          <p:cNvSpPr/>
          <p:nvPr/>
        </p:nvSpPr>
        <p:spPr>
          <a:xfrm>
            <a:off x="1069676" y="414068"/>
            <a:ext cx="10075652" cy="992038"/>
          </a:xfrm>
          <a:prstGeom prst="roundRect">
            <a:avLst/>
          </a:prstGeom>
          <a:solidFill>
            <a:srgbClr val="21305E"/>
          </a:solidFill>
          <a:ln w="25400" cap="flat" cmpd="sng" algn="ctr">
            <a:solidFill>
              <a:schemeClr val="tx1"/>
            </a:solidFill>
            <a:prstDash val="solid"/>
          </a:ln>
          <a:effectLst/>
        </p:spPr>
        <p:txBody>
          <a:bodyPr rtlCol="0" anchor="ctr"/>
          <a:lstStyle/>
          <a:p>
            <a:pPr algn="ctr">
              <a:defRPr/>
            </a:pPr>
            <a:r>
              <a:rPr lang="en-US" kern="0" dirty="0" smtClean="0">
                <a:solidFill>
                  <a:schemeClr val="bg1"/>
                </a:solidFill>
                <a:latin typeface="Arial" panose="020B0604020202020204" pitchFamily="34" charset="0"/>
                <a:cs typeface="Arial" panose="020B0604020202020204" pitchFamily="34" charset="0"/>
              </a:rPr>
              <a:t>WAO Elementary </a:t>
            </a:r>
            <a:r>
              <a:rPr lang="en-US" kern="0" dirty="0">
                <a:solidFill>
                  <a:schemeClr val="bg1"/>
                </a:solidFill>
                <a:latin typeface="Arial" panose="020B0604020202020204" pitchFamily="34" charset="0"/>
                <a:cs typeface="Arial" panose="020B0604020202020204" pitchFamily="34" charset="0"/>
              </a:rPr>
              <a:t>School has been identified for </a:t>
            </a:r>
            <a:endParaRPr lang="en-US" kern="0" dirty="0" smtClean="0">
              <a:solidFill>
                <a:schemeClr val="bg1"/>
              </a:solidFill>
              <a:latin typeface="Arial" panose="020B0604020202020204" pitchFamily="34" charset="0"/>
              <a:cs typeface="Arial" panose="020B0604020202020204" pitchFamily="34" charset="0"/>
            </a:endParaRPr>
          </a:p>
          <a:p>
            <a:pPr algn="ctr">
              <a:defRPr/>
            </a:pPr>
            <a:r>
              <a:rPr lang="en-US" kern="0" dirty="0" smtClean="0">
                <a:solidFill>
                  <a:schemeClr val="bg1"/>
                </a:solidFill>
                <a:latin typeface="Arial" panose="020B0604020202020204" pitchFamily="34" charset="0"/>
                <a:cs typeface="Arial" panose="020B0604020202020204" pitchFamily="34" charset="0"/>
              </a:rPr>
              <a:t>Comprehensive </a:t>
            </a:r>
            <a:r>
              <a:rPr lang="en-US" kern="0" dirty="0">
                <a:solidFill>
                  <a:schemeClr val="bg1"/>
                </a:solidFill>
                <a:latin typeface="Arial" panose="020B0604020202020204" pitchFamily="34" charset="0"/>
                <a:cs typeface="Arial" panose="020B0604020202020204" pitchFamily="34" charset="0"/>
              </a:rPr>
              <a:t>Support and Improvement </a:t>
            </a:r>
            <a:endParaRPr lang="en-US" kern="0" dirty="0" smtClean="0">
              <a:solidFill>
                <a:schemeClr val="bg1"/>
              </a:solidFill>
              <a:latin typeface="Arial" panose="020B0604020202020204" pitchFamily="34" charset="0"/>
              <a:cs typeface="Arial" panose="020B0604020202020204" pitchFamily="34" charset="0"/>
            </a:endParaRPr>
          </a:p>
          <a:p>
            <a:pPr algn="ctr">
              <a:defRPr/>
            </a:pPr>
            <a:r>
              <a:rPr lang="en-US" kern="0" dirty="0" smtClean="0">
                <a:solidFill>
                  <a:schemeClr val="bg1"/>
                </a:solidFill>
                <a:latin typeface="Arial" panose="020B0604020202020204" pitchFamily="34" charset="0"/>
                <a:cs typeface="Arial" panose="020B0604020202020204" pitchFamily="34" charset="0"/>
              </a:rPr>
              <a:t>because </a:t>
            </a:r>
            <a:r>
              <a:rPr lang="en-US" kern="0" dirty="0">
                <a:solidFill>
                  <a:schemeClr val="bg1"/>
                </a:solidFill>
                <a:latin typeface="Arial" panose="020B0604020202020204" pitchFamily="34" charset="0"/>
                <a:cs typeface="Arial" panose="020B0604020202020204" pitchFamily="34" charset="0"/>
              </a:rPr>
              <a:t>we met “Scenario </a:t>
            </a:r>
            <a:r>
              <a:rPr lang="en-US" sz="1400" kern="0" dirty="0" smtClean="0">
                <a:solidFill>
                  <a:schemeClr val="bg1"/>
                </a:solidFill>
                <a:latin typeface="Arial" panose="020B0604020202020204" pitchFamily="34" charset="0"/>
                <a:cs typeface="Arial" panose="020B0604020202020204" pitchFamily="34" charset="0"/>
              </a:rPr>
              <a:t>2.” </a:t>
            </a:r>
            <a:endParaRPr lang="en-US" sz="1400" kern="0" dirty="0">
              <a:solidFill>
                <a:schemeClr val="bg1"/>
              </a:solidFill>
              <a:latin typeface="Arial" panose="020B0604020202020204" pitchFamily="34" charset="0"/>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672087787"/>
              </p:ext>
            </p:extLst>
          </p:nvPr>
        </p:nvGraphicFramePr>
        <p:xfrm>
          <a:off x="1252328" y="3709357"/>
          <a:ext cx="9571385" cy="2204426"/>
        </p:xfrm>
        <a:graphic>
          <a:graphicData uri="http://schemas.openxmlformats.org/drawingml/2006/table">
            <a:tbl>
              <a:tblPr firstRow="1" bandRow="1">
                <a:tableStyleId>{5C22544A-7EE6-4342-B048-85BDC9FD1C3A}</a:tableStyleId>
              </a:tblPr>
              <a:tblGrid>
                <a:gridCol w="1367341">
                  <a:extLst>
                    <a:ext uri="{9D8B030D-6E8A-4147-A177-3AD203B41FA5}">
                      <a16:colId xmlns:a16="http://schemas.microsoft.com/office/drawing/2014/main" val="440365888"/>
                    </a:ext>
                  </a:extLst>
                </a:gridCol>
                <a:gridCol w="1367341">
                  <a:extLst>
                    <a:ext uri="{9D8B030D-6E8A-4147-A177-3AD203B41FA5}">
                      <a16:colId xmlns:a16="http://schemas.microsoft.com/office/drawing/2014/main" val="108259922"/>
                    </a:ext>
                  </a:extLst>
                </a:gridCol>
                <a:gridCol w="813400">
                  <a:extLst>
                    <a:ext uri="{9D8B030D-6E8A-4147-A177-3AD203B41FA5}">
                      <a16:colId xmlns:a16="http://schemas.microsoft.com/office/drawing/2014/main" val="2108702584"/>
                    </a:ext>
                  </a:extLst>
                </a:gridCol>
                <a:gridCol w="1921280">
                  <a:extLst>
                    <a:ext uri="{9D8B030D-6E8A-4147-A177-3AD203B41FA5}">
                      <a16:colId xmlns:a16="http://schemas.microsoft.com/office/drawing/2014/main" val="2656621774"/>
                    </a:ext>
                  </a:extLst>
                </a:gridCol>
                <a:gridCol w="1367341">
                  <a:extLst>
                    <a:ext uri="{9D8B030D-6E8A-4147-A177-3AD203B41FA5}">
                      <a16:colId xmlns:a16="http://schemas.microsoft.com/office/drawing/2014/main" val="2892167055"/>
                    </a:ext>
                  </a:extLst>
                </a:gridCol>
                <a:gridCol w="1367341">
                  <a:extLst>
                    <a:ext uri="{9D8B030D-6E8A-4147-A177-3AD203B41FA5}">
                      <a16:colId xmlns:a16="http://schemas.microsoft.com/office/drawing/2014/main" val="1910133554"/>
                    </a:ext>
                  </a:extLst>
                </a:gridCol>
                <a:gridCol w="1367341">
                  <a:extLst>
                    <a:ext uri="{9D8B030D-6E8A-4147-A177-3AD203B41FA5}">
                      <a16:colId xmlns:a16="http://schemas.microsoft.com/office/drawing/2014/main" val="3077704665"/>
                    </a:ext>
                  </a:extLst>
                </a:gridCol>
              </a:tblGrid>
              <a:tr h="501007">
                <a:tc>
                  <a:txBody>
                    <a:bodyPr/>
                    <a:lstStyle/>
                    <a:p>
                      <a:pPr algn="ctr"/>
                      <a:r>
                        <a:rPr lang="en-US" sz="1200" dirty="0">
                          <a:latin typeface="Arial" panose="020B0604020202020204" pitchFamily="34" charset="0"/>
                          <a:cs typeface="Arial" panose="020B0604020202020204" pitchFamily="34" charset="0"/>
                        </a:rPr>
                        <a:t>Scenario</a:t>
                      </a:r>
                    </a:p>
                  </a:txBody>
                  <a:tcPr>
                    <a:solidFill>
                      <a:schemeClr val="tx1"/>
                    </a:solidFill>
                  </a:tcPr>
                </a:tc>
                <a:tc>
                  <a:txBody>
                    <a:bodyPr/>
                    <a:lstStyle/>
                    <a:p>
                      <a:pPr algn="ctr"/>
                      <a:r>
                        <a:rPr lang="en-US" sz="1200" dirty="0">
                          <a:latin typeface="Arial" panose="020B0604020202020204" pitchFamily="34" charset="0"/>
                          <a:cs typeface="Arial" panose="020B0604020202020204" pitchFamily="34" charset="0"/>
                        </a:rPr>
                        <a:t>Composite Performance</a:t>
                      </a:r>
                    </a:p>
                  </a:txBody>
                  <a:tcPr>
                    <a:solidFill>
                      <a:schemeClr val="tx1"/>
                    </a:solidFill>
                  </a:tcPr>
                </a:tc>
                <a:tc>
                  <a:txBody>
                    <a:bodyPr/>
                    <a:lstStyle/>
                    <a:p>
                      <a:pPr algn="ctr"/>
                      <a:r>
                        <a:rPr lang="en-US" sz="1200" dirty="0">
                          <a:latin typeface="Arial" panose="020B0604020202020204" pitchFamily="34" charset="0"/>
                          <a:cs typeface="Arial" panose="020B0604020202020204" pitchFamily="34" charset="0"/>
                        </a:rPr>
                        <a:t>Growth</a:t>
                      </a:r>
                    </a:p>
                  </a:txBody>
                  <a:tcPr>
                    <a:solidFill>
                      <a:schemeClr val="tx1"/>
                    </a:solidFill>
                  </a:tcPr>
                </a:tc>
                <a:tc>
                  <a:txBody>
                    <a:bodyPr/>
                    <a:lstStyle/>
                    <a:p>
                      <a:pPr algn="ctr"/>
                      <a:r>
                        <a:rPr lang="en-US" sz="1200" dirty="0">
                          <a:latin typeface="Arial" panose="020B0604020202020204" pitchFamily="34" charset="0"/>
                          <a:cs typeface="Arial" panose="020B0604020202020204" pitchFamily="34" charset="0"/>
                        </a:rPr>
                        <a:t>Combined Composite Performance &amp; Growth</a:t>
                      </a:r>
                    </a:p>
                  </a:txBody>
                  <a:tcPr>
                    <a:solidFill>
                      <a:schemeClr val="tx1"/>
                    </a:solidFill>
                  </a:tcPr>
                </a:tc>
                <a:tc>
                  <a:txBody>
                    <a:bodyPr/>
                    <a:lstStyle/>
                    <a:p>
                      <a:pPr algn="ctr"/>
                      <a:r>
                        <a:rPr lang="en-US" sz="1200" dirty="0">
                          <a:latin typeface="Arial" panose="020B0604020202020204" pitchFamily="34" charset="0"/>
                          <a:cs typeface="Arial" panose="020B0604020202020204" pitchFamily="34" charset="0"/>
                        </a:rPr>
                        <a:t>ELP</a:t>
                      </a:r>
                    </a:p>
                  </a:txBody>
                  <a:tcPr>
                    <a:solidFill>
                      <a:schemeClr val="tx1"/>
                    </a:solidFill>
                  </a:tcPr>
                </a:tc>
                <a:tc>
                  <a:txBody>
                    <a:bodyPr/>
                    <a:lstStyle/>
                    <a:p>
                      <a:pPr algn="ctr"/>
                      <a:r>
                        <a:rPr lang="en-US" sz="1200" dirty="0">
                          <a:latin typeface="Arial" panose="020B0604020202020204" pitchFamily="34" charset="0"/>
                          <a:cs typeface="Arial" panose="020B0604020202020204" pitchFamily="34" charset="0"/>
                        </a:rPr>
                        <a:t>Progress</a:t>
                      </a:r>
                    </a:p>
                  </a:txBody>
                  <a:tcPr>
                    <a:solidFill>
                      <a:schemeClr val="tx1"/>
                    </a:solidFill>
                  </a:tcPr>
                </a:tc>
                <a:tc>
                  <a:txBody>
                    <a:bodyPr/>
                    <a:lstStyle/>
                    <a:p>
                      <a:pPr algn="ctr"/>
                      <a:r>
                        <a:rPr lang="en-US" sz="1200" dirty="0">
                          <a:latin typeface="Arial" panose="020B0604020202020204" pitchFamily="34" charset="0"/>
                          <a:cs typeface="Arial" panose="020B0604020202020204" pitchFamily="34" charset="0"/>
                        </a:rPr>
                        <a:t>Chronic Absenteeism</a:t>
                      </a:r>
                    </a:p>
                  </a:txBody>
                  <a:tcPr>
                    <a:solidFill>
                      <a:schemeClr val="tx1"/>
                    </a:solidFill>
                  </a:tcPr>
                </a:tc>
                <a:extLst>
                  <a:ext uri="{0D108BD9-81ED-4DB2-BD59-A6C34878D82A}">
                    <a16:rowId xmlns:a16="http://schemas.microsoft.com/office/drawing/2014/main" val="4061427149"/>
                  </a:ext>
                </a:extLst>
              </a:tr>
              <a:tr h="501007">
                <a:tc>
                  <a:txBody>
                    <a:bodyPr/>
                    <a:lstStyle/>
                    <a:p>
                      <a:pPr algn="ctr"/>
                      <a:r>
                        <a:rPr lang="en-US" sz="1200" dirty="0">
                          <a:latin typeface="Arial" panose="020B0604020202020204" pitchFamily="34" charset="0"/>
                          <a:cs typeface="Arial" panose="020B0604020202020204" pitchFamily="34" charset="0"/>
                        </a:rPr>
                        <a:t>1</a:t>
                      </a:r>
                    </a:p>
                  </a:txBody>
                  <a:tcPr>
                    <a:solidFill>
                      <a:schemeClr val="bg2">
                        <a:lumMod val="75000"/>
                      </a:schemeClr>
                    </a:solidFill>
                  </a:tcPr>
                </a:tc>
                <a:tc gridSpan="2">
                  <a:txBody>
                    <a:bodyPr/>
                    <a:lstStyle/>
                    <a:p>
                      <a:pPr algn="ctr"/>
                      <a:r>
                        <a:rPr lang="en-US" sz="1200" dirty="0">
                          <a:latin typeface="Arial" panose="020B0604020202020204" pitchFamily="34" charset="0"/>
                          <a:cs typeface="Arial" panose="020B0604020202020204" pitchFamily="34" charset="0"/>
                        </a:rPr>
                        <a:t>Both Level 1</a:t>
                      </a:r>
                    </a:p>
                  </a:txBody>
                  <a:tcPr>
                    <a:solidFill>
                      <a:schemeClr val="bg2">
                        <a:lumMod val="75000"/>
                      </a:schemeClr>
                    </a:solidFill>
                  </a:tcPr>
                </a:tc>
                <a:tc hMerge="1">
                  <a:txBody>
                    <a:bodyPr/>
                    <a:lstStyle/>
                    <a:p>
                      <a:pPr algn="ctr"/>
                      <a:endParaRPr lang="en-US" sz="1200" dirty="0"/>
                    </a:p>
                  </a:txBody>
                  <a:tcPr/>
                </a:tc>
                <a:tc>
                  <a:txBody>
                    <a:bodyPr/>
                    <a:lstStyle/>
                    <a:p>
                      <a:pPr algn="ctr"/>
                      <a:r>
                        <a:rPr lang="en-US" sz="1200" dirty="0">
                          <a:latin typeface="Arial" panose="020B0604020202020204" pitchFamily="34" charset="0"/>
                          <a:cs typeface="Arial" panose="020B0604020202020204" pitchFamily="34" charset="0"/>
                        </a:rPr>
                        <a:t>Level 1</a:t>
                      </a:r>
                    </a:p>
                  </a:txBody>
                  <a:tcPr>
                    <a:solidFill>
                      <a:schemeClr val="bg2">
                        <a:lumMod val="75000"/>
                      </a:schemeClr>
                    </a:solidFill>
                  </a:tcPr>
                </a:tc>
                <a:tc>
                  <a:txBody>
                    <a:bodyPr/>
                    <a:lstStyle/>
                    <a:p>
                      <a:pPr algn="ctr"/>
                      <a:r>
                        <a:rPr lang="en-US" sz="1200" dirty="0">
                          <a:latin typeface="Arial" panose="020B0604020202020204" pitchFamily="34" charset="0"/>
                          <a:cs typeface="Arial" panose="020B0604020202020204" pitchFamily="34" charset="0"/>
                        </a:rPr>
                        <a:t>Any Level</a:t>
                      </a:r>
                    </a:p>
                    <a:p>
                      <a:pPr algn="ctr"/>
                      <a:r>
                        <a:rPr lang="en-US" sz="1200" dirty="0">
                          <a:latin typeface="Arial" panose="020B0604020202020204" pitchFamily="34" charset="0"/>
                          <a:cs typeface="Arial" panose="020B0604020202020204" pitchFamily="34" charset="0"/>
                        </a:rPr>
                        <a:t>(None, 1-4)</a:t>
                      </a:r>
                    </a:p>
                  </a:txBody>
                  <a:tcPr>
                    <a:solidFill>
                      <a:schemeClr val="bg2">
                        <a:lumMod val="75000"/>
                      </a:schemeClr>
                    </a:solidFill>
                  </a:tcPr>
                </a:tc>
                <a:tc gridSpan="2">
                  <a:txBody>
                    <a:bodyPr/>
                    <a:lstStyle/>
                    <a:p>
                      <a:pPr algn="ctr"/>
                      <a:r>
                        <a:rPr lang="en-US" sz="1200" dirty="0">
                          <a:latin typeface="Arial" panose="020B0604020202020204" pitchFamily="34" charset="0"/>
                          <a:cs typeface="Arial" panose="020B0604020202020204" pitchFamily="34" charset="0"/>
                        </a:rPr>
                        <a:t>Any Level </a:t>
                      </a:r>
                    </a:p>
                    <a:p>
                      <a:pPr algn="ctr"/>
                      <a:r>
                        <a:rPr lang="en-US" sz="1200" dirty="0">
                          <a:latin typeface="Arial" panose="020B0604020202020204" pitchFamily="34" charset="0"/>
                          <a:cs typeface="Arial" panose="020B0604020202020204" pitchFamily="34" charset="0"/>
                        </a:rPr>
                        <a:t>(None, 1-4)</a:t>
                      </a:r>
                    </a:p>
                  </a:txBody>
                  <a:tcPr>
                    <a:solidFill>
                      <a:schemeClr val="bg2">
                        <a:lumMod val="75000"/>
                      </a:schemeClr>
                    </a:solidFill>
                  </a:tcPr>
                </a:tc>
                <a:tc hMerge="1">
                  <a:txBody>
                    <a:bodyPr/>
                    <a:lstStyle/>
                    <a:p>
                      <a:pPr algn="ctr"/>
                      <a:endParaRPr lang="en-US" sz="1200" dirty="0"/>
                    </a:p>
                  </a:txBody>
                  <a:tcPr/>
                </a:tc>
                <a:extLst>
                  <a:ext uri="{0D108BD9-81ED-4DB2-BD59-A6C34878D82A}">
                    <a16:rowId xmlns:a16="http://schemas.microsoft.com/office/drawing/2014/main" val="757226265"/>
                  </a:ext>
                </a:extLst>
              </a:tr>
              <a:tr h="300603">
                <a:tc>
                  <a:txBody>
                    <a:bodyPr/>
                    <a:lstStyle/>
                    <a:p>
                      <a:pPr algn="ctr"/>
                      <a:r>
                        <a:rPr lang="en-US" sz="1200" dirty="0">
                          <a:latin typeface="Arial" panose="020B0604020202020204" pitchFamily="34" charset="0"/>
                          <a:cs typeface="Arial" panose="020B0604020202020204" pitchFamily="34" charset="0"/>
                        </a:rPr>
                        <a:t>2</a:t>
                      </a:r>
                    </a:p>
                  </a:txBody>
                  <a:tcPr>
                    <a:solidFill>
                      <a:schemeClr val="accent4">
                        <a:lumMod val="60000"/>
                        <a:lumOff val="40000"/>
                      </a:schemeClr>
                    </a:solidFill>
                  </a:tcPr>
                </a:tc>
                <a:tc gridSpan="2">
                  <a:txBody>
                    <a:bodyPr/>
                    <a:lstStyle/>
                    <a:p>
                      <a:pPr algn="ctr"/>
                      <a:r>
                        <a:rPr lang="en-US" sz="1200" dirty="0">
                          <a:latin typeface="Arial" panose="020B0604020202020204" pitchFamily="34" charset="0"/>
                          <a:cs typeface="Arial" panose="020B0604020202020204" pitchFamily="34" charset="0"/>
                        </a:rPr>
                        <a:t>Either Level 1</a:t>
                      </a:r>
                    </a:p>
                  </a:txBody>
                  <a:tcPr>
                    <a:solidFill>
                      <a:schemeClr val="accent4">
                        <a:lumMod val="60000"/>
                        <a:lumOff val="40000"/>
                      </a:schemeClr>
                    </a:solidFill>
                  </a:tcPr>
                </a:tc>
                <a:tc hMerge="1">
                  <a:txBody>
                    <a:bodyPr/>
                    <a:lstStyle/>
                    <a:p>
                      <a:pPr algn="ctr"/>
                      <a:endParaRPr lang="en-US" sz="1200" dirty="0"/>
                    </a:p>
                  </a:txBody>
                  <a:tcPr/>
                </a:tc>
                <a:tc>
                  <a:txBody>
                    <a:bodyPr/>
                    <a:lstStyle/>
                    <a:p>
                      <a:pPr algn="ctr"/>
                      <a:r>
                        <a:rPr lang="en-US" sz="1200" dirty="0">
                          <a:latin typeface="Arial" panose="020B0604020202020204" pitchFamily="34" charset="0"/>
                          <a:cs typeface="Arial" panose="020B0604020202020204" pitchFamily="34" charset="0"/>
                        </a:rPr>
                        <a:t>Level 1</a:t>
                      </a:r>
                    </a:p>
                  </a:txBody>
                  <a:tcPr>
                    <a:solidFill>
                      <a:schemeClr val="accent4">
                        <a:lumMod val="60000"/>
                        <a:lumOff val="40000"/>
                      </a:schemeClr>
                    </a:solidFill>
                  </a:tcPr>
                </a:tc>
                <a:tc>
                  <a:txBody>
                    <a:bodyPr/>
                    <a:lstStyle/>
                    <a:p>
                      <a:pPr algn="ctr"/>
                      <a:r>
                        <a:rPr lang="en-US" sz="1200" dirty="0">
                          <a:latin typeface="Arial" panose="020B0604020202020204" pitchFamily="34" charset="0"/>
                          <a:cs typeface="Arial" panose="020B0604020202020204" pitchFamily="34" charset="0"/>
                        </a:rPr>
                        <a:t>None</a:t>
                      </a:r>
                    </a:p>
                  </a:txBody>
                  <a:tcPr>
                    <a:solidFill>
                      <a:schemeClr val="accent4">
                        <a:lumMod val="60000"/>
                        <a:lumOff val="40000"/>
                      </a:schemeClr>
                    </a:solidFill>
                  </a:tcPr>
                </a:tc>
                <a:tc gridSpan="2">
                  <a:txBody>
                    <a:bodyPr/>
                    <a:lstStyle/>
                    <a:p>
                      <a:pPr algn="ctr"/>
                      <a:r>
                        <a:rPr lang="en-US" sz="1200" dirty="0">
                          <a:latin typeface="Arial" panose="020B0604020202020204" pitchFamily="34" charset="0"/>
                          <a:cs typeface="Arial" panose="020B0604020202020204" pitchFamily="34" charset="0"/>
                        </a:rPr>
                        <a:t>Any One of the Two is Level 1</a:t>
                      </a:r>
                    </a:p>
                  </a:txBody>
                  <a:tcPr>
                    <a:solidFill>
                      <a:schemeClr val="accent4">
                        <a:lumMod val="60000"/>
                        <a:lumOff val="40000"/>
                      </a:schemeClr>
                    </a:solidFill>
                  </a:tcPr>
                </a:tc>
                <a:tc hMerge="1">
                  <a:txBody>
                    <a:bodyPr/>
                    <a:lstStyle/>
                    <a:p>
                      <a:pPr algn="ctr"/>
                      <a:endParaRPr lang="en-US" sz="1200" dirty="0"/>
                    </a:p>
                  </a:txBody>
                  <a:tcPr/>
                </a:tc>
                <a:extLst>
                  <a:ext uri="{0D108BD9-81ED-4DB2-BD59-A6C34878D82A}">
                    <a16:rowId xmlns:a16="http://schemas.microsoft.com/office/drawing/2014/main" val="3734003017"/>
                  </a:ext>
                </a:extLst>
              </a:tr>
              <a:tr h="300603">
                <a:tc>
                  <a:txBody>
                    <a:bodyPr/>
                    <a:lstStyle/>
                    <a:p>
                      <a:pPr algn="ctr"/>
                      <a:r>
                        <a:rPr lang="en-US" sz="1200" dirty="0">
                          <a:latin typeface="Arial" panose="020B0604020202020204" pitchFamily="34" charset="0"/>
                          <a:cs typeface="Arial" panose="020B0604020202020204" pitchFamily="34" charset="0"/>
                        </a:rPr>
                        <a:t>3</a:t>
                      </a:r>
                    </a:p>
                  </a:txBody>
                  <a:tcPr>
                    <a:solidFill>
                      <a:schemeClr val="bg2">
                        <a:lumMod val="75000"/>
                      </a:schemeClr>
                    </a:solidFill>
                  </a:tcPr>
                </a:tc>
                <a:tc gridSpan="2">
                  <a:txBody>
                    <a:bodyPr/>
                    <a:lstStyle/>
                    <a:p>
                      <a:pPr algn="ctr"/>
                      <a:r>
                        <a:rPr lang="en-US" sz="1200" dirty="0">
                          <a:latin typeface="Arial" panose="020B0604020202020204" pitchFamily="34" charset="0"/>
                          <a:cs typeface="Arial" panose="020B0604020202020204" pitchFamily="34" charset="0"/>
                        </a:rPr>
                        <a:t>Either Level 1</a:t>
                      </a:r>
                    </a:p>
                  </a:txBody>
                  <a:tcPr>
                    <a:solidFill>
                      <a:schemeClr val="bg2">
                        <a:lumMod val="75000"/>
                      </a:schemeClr>
                    </a:solidFill>
                  </a:tcPr>
                </a:tc>
                <a:tc hMerge="1">
                  <a:txBody>
                    <a:bodyPr/>
                    <a:lstStyle/>
                    <a:p>
                      <a:pPr algn="ctr"/>
                      <a:endParaRPr lang="en-US" sz="1200" dirty="0"/>
                    </a:p>
                  </a:txBody>
                  <a:tcPr/>
                </a:tc>
                <a:tc>
                  <a:txBody>
                    <a:bodyPr/>
                    <a:lstStyle/>
                    <a:p>
                      <a:pPr algn="ctr"/>
                      <a:r>
                        <a:rPr lang="en-US" sz="1200" dirty="0">
                          <a:latin typeface="Arial" panose="020B0604020202020204" pitchFamily="34" charset="0"/>
                          <a:cs typeface="Arial" panose="020B0604020202020204" pitchFamily="34" charset="0"/>
                        </a:rPr>
                        <a:t>Level 1</a:t>
                      </a:r>
                    </a:p>
                  </a:txBody>
                  <a:tcPr>
                    <a:solidFill>
                      <a:schemeClr val="bg2">
                        <a:lumMod val="75000"/>
                      </a:schemeClr>
                    </a:solidFill>
                  </a:tcPr>
                </a:tc>
                <a:tc>
                  <a:txBody>
                    <a:bodyPr/>
                    <a:lstStyle/>
                    <a:p>
                      <a:pPr algn="ctr"/>
                      <a:r>
                        <a:rPr lang="en-US" sz="1200" dirty="0">
                          <a:latin typeface="Arial" panose="020B0604020202020204" pitchFamily="34" charset="0"/>
                          <a:cs typeface="Arial" panose="020B0604020202020204" pitchFamily="34" charset="0"/>
                        </a:rPr>
                        <a:t>Level 1</a:t>
                      </a:r>
                    </a:p>
                  </a:txBody>
                  <a:tcPr>
                    <a:solidFill>
                      <a:schemeClr val="bg2">
                        <a:lumMod val="75000"/>
                      </a:schemeClr>
                    </a:solidFill>
                  </a:tcPr>
                </a:tc>
                <a:tc gridSpan="2">
                  <a:txBody>
                    <a:bodyPr/>
                    <a:lstStyle/>
                    <a:p>
                      <a:pPr algn="ctr"/>
                      <a:r>
                        <a:rPr lang="en-US" sz="1200" dirty="0">
                          <a:latin typeface="Arial" panose="020B0604020202020204" pitchFamily="34" charset="0"/>
                          <a:cs typeface="Arial" panose="020B0604020202020204" pitchFamily="34" charset="0"/>
                        </a:rPr>
                        <a:t>Any Level</a:t>
                      </a:r>
                    </a:p>
                  </a:txBody>
                  <a:tcPr>
                    <a:solidFill>
                      <a:schemeClr val="bg2">
                        <a:lumMod val="75000"/>
                      </a:schemeClr>
                    </a:solidFill>
                  </a:tcPr>
                </a:tc>
                <a:tc hMerge="1">
                  <a:txBody>
                    <a:bodyPr/>
                    <a:lstStyle/>
                    <a:p>
                      <a:pPr algn="ctr"/>
                      <a:endParaRPr lang="en-US" sz="1200" dirty="0"/>
                    </a:p>
                  </a:txBody>
                  <a:tcPr/>
                </a:tc>
                <a:extLst>
                  <a:ext uri="{0D108BD9-81ED-4DB2-BD59-A6C34878D82A}">
                    <a16:rowId xmlns:a16="http://schemas.microsoft.com/office/drawing/2014/main" val="58413344"/>
                  </a:ext>
                </a:extLst>
              </a:tr>
              <a:tr h="300603">
                <a:tc>
                  <a:txBody>
                    <a:bodyPr/>
                    <a:lstStyle/>
                    <a:p>
                      <a:pPr algn="ctr"/>
                      <a:r>
                        <a:rPr lang="en-US" sz="1200" dirty="0">
                          <a:latin typeface="Arial" panose="020B0604020202020204" pitchFamily="34" charset="0"/>
                          <a:cs typeface="Arial" panose="020B0604020202020204" pitchFamily="34" charset="0"/>
                        </a:rPr>
                        <a:t>4</a:t>
                      </a:r>
                    </a:p>
                  </a:txBody>
                  <a:tcPr>
                    <a:solidFill>
                      <a:schemeClr val="bg2">
                        <a:lumMod val="90000"/>
                      </a:schemeClr>
                    </a:solidFill>
                  </a:tcPr>
                </a:tc>
                <a:tc gridSpan="2">
                  <a:txBody>
                    <a:bodyPr/>
                    <a:lstStyle/>
                    <a:p>
                      <a:pPr algn="ctr"/>
                      <a:r>
                        <a:rPr lang="en-US" sz="1200" dirty="0">
                          <a:latin typeface="Arial" panose="020B0604020202020204" pitchFamily="34" charset="0"/>
                          <a:cs typeface="Arial" panose="020B0604020202020204" pitchFamily="34" charset="0"/>
                        </a:rPr>
                        <a:t>Either Level 1</a:t>
                      </a:r>
                    </a:p>
                  </a:txBody>
                  <a:tcPr>
                    <a:solidFill>
                      <a:schemeClr val="bg2">
                        <a:lumMod val="90000"/>
                      </a:schemeClr>
                    </a:solidFill>
                  </a:tcPr>
                </a:tc>
                <a:tc hMerge="1">
                  <a:txBody>
                    <a:bodyPr/>
                    <a:lstStyle/>
                    <a:p>
                      <a:pPr algn="ctr"/>
                      <a:endParaRPr lang="en-US" sz="1200" dirty="0"/>
                    </a:p>
                  </a:txBody>
                  <a:tcPr/>
                </a:tc>
                <a:tc>
                  <a:txBody>
                    <a:bodyPr/>
                    <a:lstStyle/>
                    <a:p>
                      <a:pPr algn="ctr"/>
                      <a:r>
                        <a:rPr lang="en-US" sz="1200" dirty="0">
                          <a:latin typeface="Arial" panose="020B0604020202020204" pitchFamily="34" charset="0"/>
                          <a:cs typeface="Arial" panose="020B0604020202020204" pitchFamily="34" charset="0"/>
                        </a:rPr>
                        <a:t>Level 1</a:t>
                      </a:r>
                    </a:p>
                  </a:txBody>
                  <a:tcPr>
                    <a:solidFill>
                      <a:schemeClr val="bg2">
                        <a:lumMod val="90000"/>
                      </a:schemeClr>
                    </a:solidFill>
                  </a:tcPr>
                </a:tc>
                <a:tc>
                  <a:txBody>
                    <a:bodyPr/>
                    <a:lstStyle/>
                    <a:p>
                      <a:pPr algn="ctr"/>
                      <a:r>
                        <a:rPr lang="en-US" sz="1200" dirty="0">
                          <a:latin typeface="Arial" panose="020B0604020202020204" pitchFamily="34" charset="0"/>
                          <a:cs typeface="Arial" panose="020B0604020202020204" pitchFamily="34" charset="0"/>
                        </a:rPr>
                        <a:t>Level 2</a:t>
                      </a:r>
                    </a:p>
                  </a:txBody>
                  <a:tcPr>
                    <a:solidFill>
                      <a:schemeClr val="bg2">
                        <a:lumMod val="90000"/>
                      </a:schemeClr>
                    </a:solidFill>
                  </a:tcPr>
                </a:tc>
                <a:tc gridSpan="2">
                  <a:txBody>
                    <a:bodyPr/>
                    <a:lstStyle/>
                    <a:p>
                      <a:pPr algn="ctr"/>
                      <a:r>
                        <a:rPr lang="en-US" sz="1200" dirty="0">
                          <a:latin typeface="Arial" panose="020B0604020202020204" pitchFamily="34" charset="0"/>
                          <a:cs typeface="Arial" panose="020B0604020202020204" pitchFamily="34" charset="0"/>
                        </a:rPr>
                        <a:t>Any One of the Two is Level 1</a:t>
                      </a:r>
                    </a:p>
                  </a:txBody>
                  <a:tcPr>
                    <a:solidFill>
                      <a:schemeClr val="bg2">
                        <a:lumMod val="90000"/>
                      </a:schemeClr>
                    </a:solidFill>
                  </a:tcPr>
                </a:tc>
                <a:tc hMerge="1">
                  <a:txBody>
                    <a:bodyPr/>
                    <a:lstStyle/>
                    <a:p>
                      <a:pPr algn="ctr"/>
                      <a:endParaRPr lang="en-US" sz="1200" dirty="0"/>
                    </a:p>
                  </a:txBody>
                  <a:tcPr/>
                </a:tc>
                <a:extLst>
                  <a:ext uri="{0D108BD9-81ED-4DB2-BD59-A6C34878D82A}">
                    <a16:rowId xmlns:a16="http://schemas.microsoft.com/office/drawing/2014/main" val="3711055184"/>
                  </a:ext>
                </a:extLst>
              </a:tr>
              <a:tr h="300603">
                <a:tc>
                  <a:txBody>
                    <a:bodyPr/>
                    <a:lstStyle/>
                    <a:p>
                      <a:pPr algn="ctr"/>
                      <a:r>
                        <a:rPr lang="en-US" sz="1200" dirty="0">
                          <a:latin typeface="Arial" panose="020B0604020202020204" pitchFamily="34" charset="0"/>
                          <a:cs typeface="Arial" panose="020B0604020202020204" pitchFamily="34" charset="0"/>
                        </a:rPr>
                        <a:t>5</a:t>
                      </a:r>
                    </a:p>
                  </a:txBody>
                  <a:tcPr>
                    <a:solidFill>
                      <a:schemeClr val="bg2">
                        <a:lumMod val="75000"/>
                      </a:schemeClr>
                    </a:solidFill>
                  </a:tcPr>
                </a:tc>
                <a:tc gridSpan="2">
                  <a:txBody>
                    <a:bodyPr/>
                    <a:lstStyle/>
                    <a:p>
                      <a:pPr algn="ctr"/>
                      <a:r>
                        <a:rPr lang="en-US" sz="1200" dirty="0">
                          <a:latin typeface="Arial" panose="020B0604020202020204" pitchFamily="34" charset="0"/>
                          <a:cs typeface="Arial" panose="020B0604020202020204" pitchFamily="34" charset="0"/>
                        </a:rPr>
                        <a:t>Either Level 1</a:t>
                      </a:r>
                    </a:p>
                  </a:txBody>
                  <a:tcPr>
                    <a:solidFill>
                      <a:schemeClr val="bg2">
                        <a:lumMod val="75000"/>
                      </a:schemeClr>
                    </a:solidFill>
                  </a:tcPr>
                </a:tc>
                <a:tc hMerge="1">
                  <a:txBody>
                    <a:bodyPr/>
                    <a:lstStyle/>
                    <a:p>
                      <a:pPr algn="ctr"/>
                      <a:endParaRPr lang="en-US" sz="1200" dirty="0"/>
                    </a:p>
                  </a:txBody>
                  <a:tcPr/>
                </a:tc>
                <a:tc>
                  <a:txBody>
                    <a:bodyPr/>
                    <a:lstStyle/>
                    <a:p>
                      <a:pPr algn="ctr"/>
                      <a:r>
                        <a:rPr lang="en-US" sz="1200" dirty="0">
                          <a:latin typeface="Arial" panose="020B0604020202020204" pitchFamily="34" charset="0"/>
                          <a:cs typeface="Arial" panose="020B0604020202020204" pitchFamily="34" charset="0"/>
                        </a:rPr>
                        <a:t>Level 1</a:t>
                      </a:r>
                    </a:p>
                  </a:txBody>
                  <a:tcPr>
                    <a:solidFill>
                      <a:schemeClr val="bg2">
                        <a:lumMod val="75000"/>
                      </a:schemeClr>
                    </a:solidFill>
                  </a:tcPr>
                </a:tc>
                <a:tc>
                  <a:txBody>
                    <a:bodyPr/>
                    <a:lstStyle/>
                    <a:p>
                      <a:pPr algn="ctr"/>
                      <a:r>
                        <a:rPr lang="en-US" sz="1200" dirty="0">
                          <a:latin typeface="Arial" panose="020B0604020202020204" pitchFamily="34" charset="0"/>
                          <a:cs typeface="Arial" panose="020B0604020202020204" pitchFamily="34" charset="0"/>
                        </a:rPr>
                        <a:t>Level 3 or 4</a:t>
                      </a:r>
                    </a:p>
                  </a:txBody>
                  <a:tcPr>
                    <a:solidFill>
                      <a:schemeClr val="bg2">
                        <a:lumMod val="75000"/>
                      </a:schemeClr>
                    </a:solidFill>
                  </a:tcPr>
                </a:tc>
                <a:tc gridSpan="2">
                  <a:txBody>
                    <a:bodyPr/>
                    <a:lstStyle/>
                    <a:p>
                      <a:pPr algn="ctr"/>
                      <a:r>
                        <a:rPr lang="en-US" sz="1200" dirty="0">
                          <a:latin typeface="Arial" panose="020B0604020202020204" pitchFamily="34" charset="0"/>
                          <a:cs typeface="Arial" panose="020B0604020202020204" pitchFamily="34" charset="0"/>
                        </a:rPr>
                        <a:t>Both Level 1</a:t>
                      </a:r>
                    </a:p>
                  </a:txBody>
                  <a:tcPr>
                    <a:solidFill>
                      <a:schemeClr val="bg2">
                        <a:lumMod val="75000"/>
                      </a:schemeClr>
                    </a:solidFill>
                  </a:tcPr>
                </a:tc>
                <a:tc hMerge="1">
                  <a:txBody>
                    <a:bodyPr/>
                    <a:lstStyle/>
                    <a:p>
                      <a:pPr algn="ctr"/>
                      <a:endParaRPr lang="en-US" sz="1200" dirty="0"/>
                    </a:p>
                  </a:txBody>
                  <a:tcPr/>
                </a:tc>
                <a:extLst>
                  <a:ext uri="{0D108BD9-81ED-4DB2-BD59-A6C34878D82A}">
                    <a16:rowId xmlns:a16="http://schemas.microsoft.com/office/drawing/2014/main" val="2235983256"/>
                  </a:ext>
                </a:extLst>
              </a:tr>
            </a:tbl>
          </a:graphicData>
        </a:graphic>
      </p:graphicFrame>
      <p:sp>
        <p:nvSpPr>
          <p:cNvPr id="9" name="Rectangle 8"/>
          <p:cNvSpPr/>
          <p:nvPr/>
        </p:nvSpPr>
        <p:spPr>
          <a:xfrm>
            <a:off x="1252328" y="3133648"/>
            <a:ext cx="9571385" cy="553998"/>
          </a:xfrm>
          <a:prstGeom prst="rect">
            <a:avLst/>
          </a:prstGeom>
        </p:spPr>
        <p:txBody>
          <a:bodyPr wrap="square">
            <a:spAutoFit/>
          </a:bodyPr>
          <a:lstStyle/>
          <a:p>
            <a:pPr>
              <a:defRPr/>
            </a:pPr>
            <a:r>
              <a:rPr lang="en-US" sz="1200" b="1" kern="0" dirty="0" smtClean="0">
                <a:solidFill>
                  <a:srgbClr val="21305E"/>
                </a:solidFill>
                <a:latin typeface="Arial" panose="020B0604020202020204" pitchFamily="34" charset="0"/>
                <a:cs typeface="Arial" panose="020B0604020202020204" pitchFamily="34" charset="0"/>
              </a:rPr>
              <a:t>An elementary </a:t>
            </a:r>
            <a:r>
              <a:rPr lang="en-US" sz="1200" b="1" kern="0" dirty="0">
                <a:solidFill>
                  <a:srgbClr val="21305E"/>
                </a:solidFill>
                <a:latin typeface="Arial" panose="020B0604020202020204" pitchFamily="34" charset="0"/>
                <a:cs typeface="Arial" panose="020B0604020202020204" pitchFamily="34" charset="0"/>
              </a:rPr>
              <a:t>or middle school can be identified for Comprehensive Support and Improvement if its Levels of Performance meets one of these five “scenarios</a:t>
            </a:r>
            <a:r>
              <a:rPr lang="en-US" b="1" kern="0" dirty="0">
                <a:solidFill>
                  <a:srgbClr val="21305E"/>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1558133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4484C11-7AAB-4401-8E54-682BCAA1FC0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EE74F80-5974-44FC-A210-93279413BE50}"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Content Placeholder 2">
            <a:extLst>
              <a:ext uri="{FF2B5EF4-FFF2-40B4-BE49-F238E27FC236}">
                <a16:creationId xmlns:a16="http://schemas.microsoft.com/office/drawing/2014/main" id="{CA12EF22-4CEA-428C-9848-918763A85A53}"/>
              </a:ext>
            </a:extLst>
          </p:cNvPr>
          <p:cNvSpPr>
            <a:spLocks noGrp="1"/>
          </p:cNvSpPr>
          <p:nvPr>
            <p:ph idx="4294967295"/>
          </p:nvPr>
        </p:nvSpPr>
        <p:spPr>
          <a:xfrm>
            <a:off x="1104900" y="495301"/>
            <a:ext cx="10071100" cy="5245100"/>
          </a:xfrm>
        </p:spPr>
        <p:txBody>
          <a:bodyPr/>
          <a:lstStyle/>
          <a:p>
            <a:endParaRPr lang="en-US" sz="4000" dirty="0"/>
          </a:p>
          <a:p>
            <a:endParaRPr lang="en-US" sz="4000" dirty="0"/>
          </a:p>
          <a:p>
            <a:pPr marL="0" indent="0" algn="ctr">
              <a:buNone/>
            </a:pPr>
            <a:r>
              <a:rPr lang="en-US" sz="4400" dirty="0">
                <a:solidFill>
                  <a:schemeClr val="bg1"/>
                </a:solidFill>
              </a:rPr>
              <a:t>Comprehensive </a:t>
            </a:r>
            <a:endParaRPr lang="en-US" sz="4400" dirty="0" smtClean="0">
              <a:solidFill>
                <a:schemeClr val="bg1"/>
              </a:solidFill>
            </a:endParaRPr>
          </a:p>
          <a:p>
            <a:pPr marL="0" indent="0" algn="ctr">
              <a:buNone/>
            </a:pPr>
            <a:r>
              <a:rPr lang="en-US" sz="4400" dirty="0" smtClean="0">
                <a:solidFill>
                  <a:schemeClr val="bg1"/>
                </a:solidFill>
              </a:rPr>
              <a:t>Support </a:t>
            </a:r>
            <a:r>
              <a:rPr lang="en-US" sz="4400" dirty="0">
                <a:solidFill>
                  <a:schemeClr val="bg1"/>
                </a:solidFill>
              </a:rPr>
              <a:t>&amp; Improvement</a:t>
            </a:r>
          </a:p>
          <a:p>
            <a:pPr marL="0" indent="0" algn="ctr">
              <a:buNone/>
            </a:pPr>
            <a:r>
              <a:rPr lang="en-US" b="0" dirty="0">
                <a:solidFill>
                  <a:schemeClr val="bg1"/>
                </a:solidFill>
              </a:rPr>
              <a:t>What it Means to Our School</a:t>
            </a:r>
          </a:p>
          <a:p>
            <a:endParaRPr lang="en-US" sz="3600" dirty="0"/>
          </a:p>
        </p:txBody>
      </p:sp>
    </p:spTree>
    <p:extLst>
      <p:ext uri="{BB962C8B-B14F-4D97-AF65-F5344CB8AC3E}">
        <p14:creationId xmlns:p14="http://schemas.microsoft.com/office/powerpoint/2010/main" val="10641752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1849DB2-C693-49AD-9E6B-A12F988AC14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EE74F80-5974-44FC-A210-93279413BE50}"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Title 1">
            <a:extLst>
              <a:ext uri="{FF2B5EF4-FFF2-40B4-BE49-F238E27FC236}">
                <a16:creationId xmlns:a16="http://schemas.microsoft.com/office/drawing/2014/main" id="{3900E4F7-1100-4A5E-8460-616B4531F3AE}"/>
              </a:ext>
            </a:extLst>
          </p:cNvPr>
          <p:cNvSpPr>
            <a:spLocks noGrp="1"/>
          </p:cNvSpPr>
          <p:nvPr>
            <p:ph type="title" idx="4294967295"/>
          </p:nvPr>
        </p:nvSpPr>
        <p:spPr>
          <a:xfrm>
            <a:off x="533400" y="177800"/>
            <a:ext cx="10807700" cy="1325563"/>
          </a:xfrm>
        </p:spPr>
        <p:txBody>
          <a:bodyPr vert="horz" lIns="91440" tIns="45720" rIns="91440" bIns="45720" rtlCol="0" anchor="ctr">
            <a:normAutofit/>
          </a:bodyPr>
          <a:lstStyle/>
          <a:p>
            <a:pPr eaLnBrk="1" hangingPunct="1">
              <a:lnSpc>
                <a:spcPct val="90000"/>
              </a:lnSpc>
            </a:pPr>
            <a:r>
              <a:rPr lang="en-US" sz="4000" kern="1200" dirty="0">
                <a:solidFill>
                  <a:schemeClr val="tx1"/>
                </a:solidFill>
                <a:latin typeface="+mj-lt"/>
                <a:ea typeface="+mj-ea"/>
                <a:cs typeface="+mj-cs"/>
              </a:rPr>
              <a:t>Required CSI </a:t>
            </a:r>
            <a:r>
              <a:rPr lang="en-US" sz="4000" kern="1200" dirty="0" smtClean="0">
                <a:solidFill>
                  <a:schemeClr val="tx1"/>
                </a:solidFill>
                <a:latin typeface="+mj-lt"/>
                <a:ea typeface="+mj-ea"/>
                <a:cs typeface="+mj-cs"/>
              </a:rPr>
              <a:t>School Interventions</a:t>
            </a:r>
            <a:endParaRPr lang="en-US" sz="4000" kern="1200" dirty="0">
              <a:solidFill>
                <a:schemeClr val="tx1"/>
              </a:solidFill>
              <a:latin typeface="+mj-lt"/>
              <a:ea typeface="+mj-ea"/>
              <a:cs typeface="+mj-cs"/>
            </a:endParaRPr>
          </a:p>
        </p:txBody>
      </p:sp>
      <p:sp>
        <p:nvSpPr>
          <p:cNvPr id="5" name="Content Placeholder 4">
            <a:extLst>
              <a:ext uri="{FF2B5EF4-FFF2-40B4-BE49-F238E27FC236}">
                <a16:creationId xmlns:a16="http://schemas.microsoft.com/office/drawing/2014/main" id="{76B200CA-2508-45AC-9F9F-2CAE1CBA51B3}"/>
              </a:ext>
            </a:extLst>
          </p:cNvPr>
          <p:cNvSpPr txBox="1">
            <a:spLocks noGrp="1"/>
          </p:cNvSpPr>
          <p:nvPr>
            <p:ph idx="4294967295"/>
          </p:nvPr>
        </p:nvSpPr>
        <p:spPr>
          <a:xfrm>
            <a:off x="3824189" y="2006600"/>
            <a:ext cx="8113811" cy="3662541"/>
          </a:xfrm>
          <a:prstGeom prst="rect">
            <a:avLst/>
          </a:prstGeom>
          <a:solidFill>
            <a:schemeClr val="bg1">
              <a:lumMod val="95000"/>
            </a:schemeClr>
          </a:solidFill>
        </p:spPr>
        <p:txBody>
          <a:bodyPr wrap="square" rtlCol="0">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Arial" panose="020B0604020202020204" pitchFamily="34" charset="0"/>
                <a:cs typeface="Arial" panose="020B0604020202020204" pitchFamily="34" charset="0"/>
              </a:rPr>
              <a:t>Participate in an on-site needs assessment conducted by the New York State Education Department.</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Arial" panose="020B0604020202020204" pitchFamily="34" charset="0"/>
                <a:cs typeface="Arial" panose="020B0604020202020204" pitchFamily="34" charset="0"/>
              </a:rPr>
              <a:t>Review additional data to identify needs to be addressed in the school’s annual improvement plan.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Arial" panose="020B0604020202020204" pitchFamily="34" charset="0"/>
                <a:cs typeface="Arial" panose="020B0604020202020204" pitchFamily="34" charset="0"/>
              </a:rPr>
              <a:t>Conduct annual surveys of parents, staff, and students.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Arial" panose="020B0604020202020204" pitchFamily="34" charset="0"/>
                <a:cs typeface="Arial" panose="020B0604020202020204" pitchFamily="34" charset="0"/>
              </a:rPr>
              <a:t>Develop, in consultation with parents, school staff, and for secondary schools, students, an annual School Comprehensive Education Plan (SCEP) and submit to NYSED for approval.</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Arial" panose="020B0604020202020204" pitchFamily="34" charset="0"/>
                <a:cs typeface="Arial" panose="020B0604020202020204" pitchFamily="34" charset="0"/>
              </a:rPr>
              <a:t>Identify a school-wide evidence-based intervention to be included within the annual improvement plan.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Arial" panose="020B0604020202020204" pitchFamily="34" charset="0"/>
                <a:cs typeface="Arial" panose="020B0604020202020204" pitchFamily="34" charset="0"/>
              </a:rPr>
              <a:t>Take steps to increase parent and student participation in decision-making.</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sz="1800" dirty="0">
                <a:latin typeface="Arial" panose="020B0604020202020204" pitchFamily="34" charset="0"/>
                <a:cs typeface="Arial" panose="020B0604020202020204" pitchFamily="34" charset="0"/>
              </a:rPr>
              <a:t>Receive Federal School Improvement funds to support our efforts.</a:t>
            </a:r>
            <a:endParaRPr kumimoji="0" lang="en-US" sz="18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defRPr/>
            </a:pPr>
            <a:endParaRPr kumimoji="0" lang="en-US" sz="1600" b="0" i="0" u="none" strike="noStrike" kern="1200" cap="none" spc="0" normalizeH="0" baseline="0" noProof="0" dirty="0">
              <a:ln>
                <a:noFill/>
              </a:ln>
              <a:solidFill>
                <a:srgbClr val="045CAA"/>
              </a:solidFill>
              <a:effectLst/>
              <a:uLnTx/>
              <a:uFillTx/>
              <a:latin typeface="Arial" panose="020B0604020202020204" pitchFamily="34" charset="0"/>
              <a:ea typeface="+mn-ea"/>
              <a:cs typeface="+mn-cs"/>
            </a:endParaRPr>
          </a:p>
        </p:txBody>
      </p:sp>
      <p:sp>
        <p:nvSpPr>
          <p:cNvPr id="6" name="TextBox 5">
            <a:extLst>
              <a:ext uri="{FF2B5EF4-FFF2-40B4-BE49-F238E27FC236}">
                <a16:creationId xmlns:a16="http://schemas.microsoft.com/office/drawing/2014/main" id="{F00AC7FE-0834-4865-BB75-6B1F4762B9BE}"/>
              </a:ext>
            </a:extLst>
          </p:cNvPr>
          <p:cNvSpPr txBox="1"/>
          <p:nvPr/>
        </p:nvSpPr>
        <p:spPr>
          <a:xfrm>
            <a:off x="3799132" y="1503363"/>
            <a:ext cx="6653714" cy="400110"/>
          </a:xfrm>
          <a:prstGeom prst="rect">
            <a:avLst/>
          </a:prstGeom>
          <a:solidFill>
            <a:srgbClr val="21305E"/>
          </a:solid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2000" dirty="0" smtClean="0">
                <a:solidFill>
                  <a:srgbClr val="FFFFFF"/>
                </a:solidFill>
                <a:latin typeface="Arial" panose="020B0604020202020204" pitchFamily="34" charset="0"/>
                <a:cs typeface="Arial" panose="020B0604020202020204" pitchFamily="34" charset="0"/>
              </a:rPr>
              <a:t>WAO </a:t>
            </a:r>
            <a:r>
              <a:rPr kumimoji="0" lang="en-US" sz="20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Arial" panose="020B0604020202020204" pitchFamily="34" charset="0"/>
              </a:rPr>
              <a:t> </a:t>
            </a:r>
            <a:r>
              <a:rPr kumimoji="0" lang="en-US" sz="20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Elementary School will:</a:t>
            </a:r>
          </a:p>
        </p:txBody>
      </p:sp>
      <p:pic>
        <p:nvPicPr>
          <p:cNvPr id="7" name="Content Placeholder 4">
            <a:extLst>
              <a:ext uri="{FF2B5EF4-FFF2-40B4-BE49-F238E27FC236}">
                <a16:creationId xmlns:a16="http://schemas.microsoft.com/office/drawing/2014/main" id="{8ED645BB-3C42-4B30-9451-7152158F84C3}"/>
              </a:ext>
            </a:extLst>
          </p:cNvPr>
          <p:cNvPicPr>
            <a:picLocks/>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colorTemperature colorTemp="4700"/>
                    </a14:imgEffect>
                  </a14:imgLayer>
                </a14:imgProps>
              </a:ext>
              <a:ext uri="{28A0092B-C50C-407E-A947-70E740481C1C}">
                <a14:useLocalDpi xmlns:a14="http://schemas.microsoft.com/office/drawing/2010/main" val="0"/>
              </a:ext>
            </a:extLst>
          </a:blip>
          <a:stretch>
            <a:fillRect/>
          </a:stretch>
        </p:blipFill>
        <p:spPr bwMode="auto">
          <a:xfrm>
            <a:off x="1006590" y="2977866"/>
            <a:ext cx="1034352" cy="1124234"/>
          </a:xfrm>
          <a:prstGeom prst="rect">
            <a:avLst/>
          </a:prstGeom>
          <a:solidFill>
            <a:schemeClr val="bg1"/>
          </a:solidFill>
          <a:extLst/>
        </p:spPr>
      </p:pic>
      <p:sp>
        <p:nvSpPr>
          <p:cNvPr id="8" name="Content Placeholder 30">
            <a:extLst>
              <a:ext uri="{FF2B5EF4-FFF2-40B4-BE49-F238E27FC236}">
                <a16:creationId xmlns:a16="http://schemas.microsoft.com/office/drawing/2014/main" id="{B7762111-482B-4EBD-AEAF-9B03C9A12DFC}"/>
              </a:ext>
            </a:extLst>
          </p:cNvPr>
          <p:cNvSpPr txBox="1">
            <a:spLocks/>
          </p:cNvSpPr>
          <p:nvPr/>
        </p:nvSpPr>
        <p:spPr bwMode="auto">
          <a:xfrm>
            <a:off x="801061" y="4102100"/>
            <a:ext cx="1473444" cy="485655"/>
          </a:xfrm>
          <a:prstGeom prst="rect">
            <a:avLst/>
          </a:prstGeom>
          <a:solidFill>
            <a:srgbClr val="339966"/>
          </a:solidFill>
          <a:extLst/>
        </p:spPr>
        <p:style>
          <a:lnRef idx="0">
            <a:scrgbClr r="0" g="0" b="0"/>
          </a:lnRef>
          <a:fillRef idx="0">
            <a:scrgbClr r="0" g="0" b="0"/>
          </a:fillRef>
          <a:effectRef idx="0">
            <a:scrgbClr r="0" g="0" b="0"/>
          </a:effectRef>
          <a:fontRef idx="minor">
            <a:schemeClr val="lt1"/>
          </a:fontRef>
        </p:style>
        <p:txBody>
          <a:bodyPr spcFirstLastPara="0" vert="horz" wrap="square" lIns="177800" tIns="101600" rIns="177800" bIns="101600" numCol="1" spcCol="1270" anchor="ctr" anchorCtr="0" compatLnSpc="1">
            <a:prstTxWarp prst="textNoShape">
              <a:avLst/>
            </a:prstTxWarp>
            <a:noAutofit/>
          </a:bodyPr>
          <a:lstStyle>
            <a:lvl1pPr marL="0" indent="0" algn="l" rtl="0" eaLnBrk="0" fontAlgn="base" hangingPunct="0">
              <a:spcBef>
                <a:spcPct val="20000"/>
              </a:spcBef>
              <a:spcAft>
                <a:spcPct val="0"/>
              </a:spcAft>
              <a:buFont typeface="Arial" panose="020B0604020202020204" pitchFamily="34" charset="0"/>
              <a:buNone/>
              <a:defRPr sz="2400" b="1">
                <a:solidFill>
                  <a:srgbClr val="22315E"/>
                </a:solidFill>
                <a:latin typeface="+mn-lt"/>
                <a:ea typeface="+mn-ea"/>
                <a:cs typeface="+mn-cs"/>
              </a:defRPr>
            </a:lvl1pPr>
            <a:lvl2pPr marL="457200" indent="-228600" algn="l" rtl="0" eaLnBrk="0" fontAlgn="base" hangingPunct="0">
              <a:spcBef>
                <a:spcPct val="20000"/>
              </a:spcBef>
              <a:spcAft>
                <a:spcPct val="0"/>
              </a:spcAft>
              <a:buSzPct val="50000"/>
              <a:buFont typeface="Wingdings" panose="05000000000000000000" pitchFamily="2" charset="2"/>
              <a:buChar char="¦"/>
              <a:defRPr sz="2000" b="1">
                <a:solidFill>
                  <a:srgbClr val="045CAA"/>
                </a:solidFill>
                <a:latin typeface="+mn-lt"/>
                <a:ea typeface="+mn-ea"/>
                <a:cs typeface="+mn-cs"/>
              </a:defRPr>
            </a:lvl2pPr>
            <a:lvl3pPr marL="804863" indent="-228600" algn="l" rtl="0" eaLnBrk="0" fontAlgn="base" hangingPunct="0">
              <a:spcBef>
                <a:spcPct val="20000"/>
              </a:spcBef>
              <a:spcAft>
                <a:spcPct val="0"/>
              </a:spcAft>
              <a:buChar char="•"/>
              <a:defRPr>
                <a:solidFill>
                  <a:schemeClr val="lt1"/>
                </a:solidFill>
                <a:latin typeface="+mn-lt"/>
                <a:ea typeface="+mn-ea"/>
                <a:cs typeface="+mn-cs"/>
              </a:defRPr>
            </a:lvl3pPr>
            <a:lvl4pPr marL="1143000" indent="-228600" algn="l" rtl="0" eaLnBrk="0" fontAlgn="base" hangingPunct="0">
              <a:spcBef>
                <a:spcPct val="20000"/>
              </a:spcBef>
              <a:spcAft>
                <a:spcPct val="0"/>
              </a:spcAft>
              <a:buChar char="–"/>
              <a:defRPr sz="1600">
                <a:solidFill>
                  <a:schemeClr val="lt1"/>
                </a:solidFill>
                <a:latin typeface="+mn-lt"/>
                <a:ea typeface="+mn-ea"/>
                <a:cs typeface="+mn-cs"/>
              </a:defRPr>
            </a:lvl4pPr>
            <a:lvl5pPr marL="1262063" indent="228600" algn="l" rtl="0" eaLnBrk="0" fontAlgn="base" hangingPunct="0">
              <a:spcBef>
                <a:spcPct val="20000"/>
              </a:spcBef>
              <a:spcAft>
                <a:spcPct val="0"/>
              </a:spcAft>
              <a:buChar char="»"/>
              <a:defRPr sz="1400">
                <a:solidFill>
                  <a:schemeClr val="lt1"/>
                </a:solidFill>
                <a:latin typeface="+mn-lt"/>
                <a:ea typeface="+mn-ea"/>
                <a:cs typeface="+mn-cs"/>
              </a:defRPr>
            </a:lvl5pPr>
            <a:lvl6pPr marL="2514600" indent="-228600" algn="l" rtl="0" fontAlgn="base">
              <a:spcBef>
                <a:spcPct val="20000"/>
              </a:spcBef>
              <a:spcAft>
                <a:spcPct val="0"/>
              </a:spcAft>
              <a:buChar char="»"/>
              <a:defRPr sz="1600">
                <a:solidFill>
                  <a:schemeClr val="lt1"/>
                </a:solidFill>
                <a:latin typeface="+mn-lt"/>
                <a:ea typeface="+mn-ea"/>
                <a:cs typeface="+mn-cs"/>
              </a:defRPr>
            </a:lvl6pPr>
            <a:lvl7pPr marL="2971800" indent="-228600" algn="l" rtl="0" fontAlgn="base">
              <a:spcBef>
                <a:spcPct val="20000"/>
              </a:spcBef>
              <a:spcAft>
                <a:spcPct val="0"/>
              </a:spcAft>
              <a:buChar char="»"/>
              <a:defRPr sz="1600">
                <a:solidFill>
                  <a:schemeClr val="lt1"/>
                </a:solidFill>
                <a:latin typeface="+mn-lt"/>
                <a:ea typeface="+mn-ea"/>
                <a:cs typeface="+mn-cs"/>
              </a:defRPr>
            </a:lvl7pPr>
            <a:lvl8pPr marL="3429000" indent="-228600" algn="l" rtl="0" fontAlgn="base">
              <a:spcBef>
                <a:spcPct val="20000"/>
              </a:spcBef>
              <a:spcAft>
                <a:spcPct val="0"/>
              </a:spcAft>
              <a:buChar char="»"/>
              <a:defRPr sz="1600">
                <a:solidFill>
                  <a:schemeClr val="lt1"/>
                </a:solidFill>
                <a:latin typeface="+mn-lt"/>
                <a:ea typeface="+mn-ea"/>
                <a:cs typeface="+mn-cs"/>
              </a:defRPr>
            </a:lvl8pPr>
            <a:lvl9pPr marL="3886200" indent="-228600" algn="l" rtl="0" fontAlgn="base">
              <a:spcBef>
                <a:spcPct val="20000"/>
              </a:spcBef>
              <a:spcAft>
                <a:spcPct val="0"/>
              </a:spcAft>
              <a:buChar char="»"/>
              <a:defRPr sz="1600">
                <a:solidFill>
                  <a:schemeClr val="lt1"/>
                </a:solidFill>
                <a:latin typeface="+mn-lt"/>
                <a:ea typeface="+mn-ea"/>
                <a:cs typeface="+mn-cs"/>
              </a:defRPr>
            </a:lvl9pPr>
          </a:lstStyle>
          <a:p>
            <a:pPr marL="0" marR="0" lvl="0" indent="0" algn="ctr" defTabSz="1111250" rtl="0" eaLnBrk="0" fontAlgn="base" latinLnBrk="0" hangingPunct="0">
              <a:lnSpc>
                <a:spcPct val="90000"/>
              </a:lnSpc>
              <a:spcBef>
                <a:spcPct val="0"/>
              </a:spcBef>
              <a:spcAft>
                <a:spcPct val="3500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FFFFFF"/>
                </a:solidFill>
                <a:effectLst/>
                <a:uLnTx/>
                <a:uFillTx/>
                <a:latin typeface="Arial"/>
                <a:ea typeface="+mn-ea"/>
                <a:cs typeface="+mn-cs"/>
              </a:rPr>
              <a:t>CSI School</a:t>
            </a:r>
          </a:p>
        </p:txBody>
      </p:sp>
      <p:sp>
        <p:nvSpPr>
          <p:cNvPr id="9" name="Arrow: Right 8">
            <a:extLst>
              <a:ext uri="{FF2B5EF4-FFF2-40B4-BE49-F238E27FC236}">
                <a16:creationId xmlns:a16="http://schemas.microsoft.com/office/drawing/2014/main" id="{EA5D56E8-2044-4B5D-A3DF-2919571DC0EC}"/>
              </a:ext>
            </a:extLst>
          </p:cNvPr>
          <p:cNvSpPr/>
          <p:nvPr/>
        </p:nvSpPr>
        <p:spPr>
          <a:xfrm>
            <a:off x="2198265" y="3692994"/>
            <a:ext cx="1625924" cy="40910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7897607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FF2AAA6-F4B1-4599-AF81-69B13F7438A2}"/>
              </a:ext>
            </a:extLst>
          </p:cNvPr>
          <p:cNvSpPr>
            <a:spLocks noGrp="1"/>
          </p:cNvSpPr>
          <p:nvPr>
            <p:ph type="title"/>
          </p:nvPr>
        </p:nvSpPr>
        <p:spPr/>
        <p:txBody>
          <a:bodyPr>
            <a:normAutofit/>
          </a:bodyPr>
          <a:lstStyle/>
          <a:p>
            <a:r>
              <a:rPr lang="en-US" sz="3600" dirty="0" smtClean="0">
                <a:latin typeface="Bahnschrift SemiBold Condensed" panose="020B0502040204020203" pitchFamily="34" charset="0"/>
              </a:rPr>
              <a:t>NYS’ Accountability System</a:t>
            </a:r>
            <a:endParaRPr lang="en-US" sz="3600" dirty="0">
              <a:latin typeface="Bahnschrift SemiBold Condensed" panose="020B0502040204020203" pitchFamily="34" charset="0"/>
            </a:endParaRPr>
          </a:p>
        </p:txBody>
      </p:sp>
      <p:graphicFrame>
        <p:nvGraphicFramePr>
          <p:cNvPr id="7" name="Content Placeholder 2">
            <a:extLst>
              <a:ext uri="{FF2B5EF4-FFF2-40B4-BE49-F238E27FC236}">
                <a16:creationId xmlns:a16="http://schemas.microsoft.com/office/drawing/2014/main" id="{3EF1DF65-7823-4AC1-B0FE-A131E6343A04}"/>
              </a:ext>
            </a:extLst>
          </p:cNvPr>
          <p:cNvGraphicFramePr>
            <a:graphicFrameLocks noGrp="1"/>
          </p:cNvGraphicFramePr>
          <p:nvPr>
            <p:ph idx="1"/>
            <p:extLst>
              <p:ext uri="{D42A27DB-BD31-4B8C-83A1-F6EECF244321}">
                <p14:modId xmlns:p14="http://schemas.microsoft.com/office/powerpoint/2010/main" val="83389886"/>
              </p:ext>
            </p:extLst>
          </p:nvPr>
        </p:nvGraphicFramePr>
        <p:xfrm>
          <a:off x="838200" y="1825626"/>
          <a:ext cx="10515600" cy="3798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a:extLst>
              <a:ext uri="{FF2B5EF4-FFF2-40B4-BE49-F238E27FC236}">
                <a16:creationId xmlns:a16="http://schemas.microsoft.com/office/drawing/2014/main" id="{108545C4-A1C9-422F-83CE-FBA8113832C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EE74F80-5974-44FC-A210-93279413BE50}"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83786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B28704B-86D1-40DC-BB84-C6DB062E4DAF}"/>
              </a:ext>
            </a:extLst>
          </p:cNvPr>
          <p:cNvSpPr>
            <a:spLocks noGrp="1"/>
          </p:cNvSpPr>
          <p:nvPr>
            <p:ph type="sldNum" sz="quarter" idx="12"/>
          </p:nvPr>
        </p:nvSpPr>
        <p:spPr/>
        <p:txBody>
          <a:bodyP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0EE74F80-5974-44FC-A210-93279413BE50}" type="slidenum">
              <a:rPr kumimoji="0" lang="en-US" sz="1000" b="0" i="0" u="none" strike="noStrike" kern="1200" cap="none" spc="0" normalizeH="0" baseline="0" noProof="0">
                <a:ln>
                  <a:noFill/>
                </a:ln>
                <a:solidFill>
                  <a:srgbClr val="898989"/>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600"/>
                </a:spcAft>
                <a:buClrTx/>
                <a:buSzTx/>
                <a:buFontTx/>
                <a:buNone/>
                <a:tabLst/>
                <a:defRPr/>
              </a:pPr>
              <a:t>20</a:t>
            </a:fld>
            <a:endParaRPr kumimoji="0" lang="en-US" sz="1000" b="0" i="0" u="none" strike="noStrike" kern="1200" cap="none" spc="0" normalizeH="0" baseline="0" noProof="0" dirty="0">
              <a:ln>
                <a:noFill/>
              </a:ln>
              <a:solidFill>
                <a:srgbClr val="898989"/>
              </a:solidFill>
              <a:effectLst/>
              <a:uLnTx/>
              <a:uFillTx/>
              <a:latin typeface="Calibri" panose="020F0502020204030204"/>
              <a:ea typeface="+mn-ea"/>
              <a:cs typeface="+mn-cs"/>
            </a:endParaRPr>
          </a:p>
        </p:txBody>
      </p:sp>
      <p:sp>
        <p:nvSpPr>
          <p:cNvPr id="4" name="Title 1">
            <a:extLst>
              <a:ext uri="{FF2B5EF4-FFF2-40B4-BE49-F238E27FC236}">
                <a16:creationId xmlns:a16="http://schemas.microsoft.com/office/drawing/2014/main" id="{FEC02707-B155-4F2C-9CC7-917564000DBB}"/>
              </a:ext>
            </a:extLst>
          </p:cNvPr>
          <p:cNvSpPr>
            <a:spLocks noGrp="1"/>
          </p:cNvSpPr>
          <p:nvPr>
            <p:ph type="title" idx="4294967295"/>
          </p:nvPr>
        </p:nvSpPr>
        <p:spPr>
          <a:xfrm>
            <a:off x="0" y="827088"/>
            <a:ext cx="9832975" cy="1325562"/>
          </a:xfrm>
        </p:spPr>
        <p:txBody>
          <a:bodyPr>
            <a:normAutofit/>
          </a:bodyPr>
          <a:lstStyle/>
          <a:p>
            <a:pPr algn="ctr"/>
            <a:r>
              <a:rPr lang="en-US" sz="4000" dirty="0">
                <a:solidFill>
                  <a:srgbClr val="FFFFFF"/>
                </a:solidFill>
              </a:rPr>
              <a:t>How Schools Can Exit CSI Status</a:t>
            </a:r>
          </a:p>
        </p:txBody>
      </p:sp>
      <p:sp>
        <p:nvSpPr>
          <p:cNvPr id="5" name="Content Placeholder 2">
            <a:extLst>
              <a:ext uri="{FF2B5EF4-FFF2-40B4-BE49-F238E27FC236}">
                <a16:creationId xmlns:a16="http://schemas.microsoft.com/office/drawing/2014/main" id="{C1C54221-DBF9-48A5-9392-8914B2C6C5D8}"/>
              </a:ext>
            </a:extLst>
          </p:cNvPr>
          <p:cNvSpPr>
            <a:spLocks noGrp="1"/>
          </p:cNvSpPr>
          <p:nvPr>
            <p:ph idx="4294967295"/>
          </p:nvPr>
        </p:nvSpPr>
        <p:spPr>
          <a:xfrm>
            <a:off x="0" y="241300"/>
            <a:ext cx="11963400" cy="5981701"/>
          </a:xfrm>
        </p:spPr>
        <p:txBody>
          <a:bodyPr>
            <a:noAutofit/>
          </a:bodyPr>
          <a:lstStyle/>
          <a:p>
            <a:pPr marL="0" indent="0" algn="ctr">
              <a:buNone/>
            </a:pPr>
            <a:r>
              <a:rPr lang="en-US" sz="4000" dirty="0">
                <a:solidFill>
                  <a:srgbClr val="000000"/>
                </a:solidFill>
              </a:rPr>
              <a:t>To </a:t>
            </a:r>
            <a:r>
              <a:rPr lang="en-US" sz="4000" dirty="0" smtClean="0">
                <a:solidFill>
                  <a:srgbClr val="000000"/>
                </a:solidFill>
              </a:rPr>
              <a:t>Exit </a:t>
            </a:r>
            <a:r>
              <a:rPr lang="en-US" sz="4000" dirty="0">
                <a:solidFill>
                  <a:srgbClr val="000000"/>
                </a:solidFill>
              </a:rPr>
              <a:t>CSI S</a:t>
            </a:r>
            <a:r>
              <a:rPr lang="en-US" sz="4000" dirty="0" smtClean="0">
                <a:solidFill>
                  <a:srgbClr val="000000"/>
                </a:solidFill>
              </a:rPr>
              <a:t>tatus</a:t>
            </a:r>
          </a:p>
          <a:p>
            <a:pPr marL="0" indent="0">
              <a:buNone/>
            </a:pPr>
            <a:r>
              <a:rPr lang="en-US" dirty="0" smtClean="0">
                <a:solidFill>
                  <a:srgbClr val="000000"/>
                </a:solidFill>
              </a:rPr>
              <a:t>	</a:t>
            </a:r>
            <a:r>
              <a:rPr lang="en-US" sz="3200" dirty="0" smtClean="0">
                <a:solidFill>
                  <a:srgbClr val="000000"/>
                </a:solidFill>
              </a:rPr>
              <a:t>For </a:t>
            </a:r>
            <a:r>
              <a:rPr lang="en-US" sz="3200" dirty="0">
                <a:solidFill>
                  <a:srgbClr val="000000"/>
                </a:solidFill>
              </a:rPr>
              <a:t>two consecutive </a:t>
            </a:r>
            <a:r>
              <a:rPr lang="en-US" sz="3200" dirty="0" smtClean="0">
                <a:solidFill>
                  <a:srgbClr val="000000"/>
                </a:solidFill>
              </a:rPr>
              <a:t>years, the school must </a:t>
            </a:r>
            <a:r>
              <a:rPr lang="en-US" sz="3200" dirty="0">
                <a:solidFill>
                  <a:srgbClr val="000000"/>
                </a:solidFill>
              </a:rPr>
              <a:t>be above the levels </a:t>
            </a:r>
            <a:r>
              <a:rPr lang="en-US" sz="3200" dirty="0" smtClean="0">
                <a:solidFill>
                  <a:srgbClr val="000000"/>
                </a:solidFill>
              </a:rPr>
              <a:t>	that would </a:t>
            </a:r>
            <a:r>
              <a:rPr lang="en-US" sz="3200" dirty="0">
                <a:solidFill>
                  <a:srgbClr val="000000"/>
                </a:solidFill>
              </a:rPr>
              <a:t>cause it to be identified for CSI </a:t>
            </a:r>
            <a:r>
              <a:rPr lang="en-US" sz="3200" dirty="0" smtClean="0">
                <a:solidFill>
                  <a:srgbClr val="000000"/>
                </a:solidFill>
              </a:rPr>
              <a:t>status. </a:t>
            </a:r>
            <a:endParaRPr lang="en-US" dirty="0">
              <a:solidFill>
                <a:srgbClr val="000000"/>
              </a:solidFill>
            </a:endParaRPr>
          </a:p>
          <a:p>
            <a:pPr marL="0" indent="0">
              <a:buNone/>
            </a:pPr>
            <a:endParaRPr lang="en-US" sz="1400" dirty="0" smtClean="0">
              <a:solidFill>
                <a:srgbClr val="000000"/>
              </a:solidFill>
            </a:endParaRPr>
          </a:p>
          <a:p>
            <a:pPr lvl="2"/>
            <a:r>
              <a:rPr lang="en-US" sz="2400" dirty="0" smtClean="0">
                <a:solidFill>
                  <a:srgbClr val="000000"/>
                </a:solidFill>
              </a:rPr>
              <a:t>WAO </a:t>
            </a:r>
            <a:r>
              <a:rPr lang="en-US" sz="2400" dirty="0">
                <a:solidFill>
                  <a:srgbClr val="000000"/>
                </a:solidFill>
              </a:rPr>
              <a:t>Elementary School can exit CSI status if for the 2018-19 and 2019-20 school years: </a:t>
            </a:r>
          </a:p>
          <a:p>
            <a:pPr marL="1200150" lvl="2" indent="-285750"/>
            <a:r>
              <a:rPr lang="en-US" sz="2400" dirty="0">
                <a:solidFill>
                  <a:srgbClr val="000000"/>
                </a:solidFill>
              </a:rPr>
              <a:t>Composite Performance Level and Student Growth Level are both Level 2 or higher, or </a:t>
            </a:r>
          </a:p>
          <a:p>
            <a:pPr marL="1200150" lvl="2" indent="-285750"/>
            <a:r>
              <a:rPr lang="en-US" sz="2400" dirty="0">
                <a:solidFill>
                  <a:srgbClr val="000000"/>
                </a:solidFill>
              </a:rPr>
              <a:t>Both the Composite Performance Index and Student Growth Index are higher than at the time of identification; AND Combined Composite Performance and Growth is Level 2 or higher; AND none of the following is Level 1: Academic Progress; English Language Proficiency; Chronic Absenteeism </a:t>
            </a:r>
          </a:p>
          <a:p>
            <a:pPr marL="1200150" lvl="2" indent="-285750"/>
            <a:r>
              <a:rPr lang="en-US" sz="2400" dirty="0" smtClean="0">
                <a:solidFill>
                  <a:srgbClr val="000000"/>
                </a:solidFill>
              </a:rPr>
              <a:t>WAO </a:t>
            </a:r>
            <a:r>
              <a:rPr lang="en-US" sz="2400" dirty="0">
                <a:solidFill>
                  <a:srgbClr val="000000"/>
                </a:solidFill>
              </a:rPr>
              <a:t>Elementary can also exit CSI status if the school is not on the next list of CSI schools created based on 2020-21 school year results. </a:t>
            </a:r>
          </a:p>
        </p:txBody>
      </p:sp>
    </p:spTree>
    <p:extLst>
      <p:ext uri="{BB962C8B-B14F-4D97-AF65-F5344CB8AC3E}">
        <p14:creationId xmlns:p14="http://schemas.microsoft.com/office/powerpoint/2010/main" val="5863403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4"/>
          <p:cNvSpPr txBox="1"/>
          <p:nvPr/>
        </p:nvSpPr>
        <p:spPr>
          <a:xfrm>
            <a:off x="1215027" y="490245"/>
            <a:ext cx="10565765" cy="492443"/>
          </a:xfrm>
          <a:prstGeom prst="rect">
            <a:avLst/>
          </a:prstGeom>
        </p:spPr>
        <p:txBody>
          <a:bodyPr vert="horz" wrap="square" lIns="0" tIns="0" rIns="0" bIns="0" rtlCol="0">
            <a:spAutoFit/>
          </a:bodyPr>
          <a:lstStyle/>
          <a:p>
            <a:pPr marL="12700" marR="5080">
              <a:tabLst>
                <a:tab pos="1256665" algn="l"/>
                <a:tab pos="3263900" algn="l"/>
                <a:tab pos="3669029" algn="l"/>
                <a:tab pos="6285865" algn="l"/>
                <a:tab pos="7123430" algn="l"/>
                <a:tab pos="8976995" algn="l"/>
                <a:tab pos="9789795" algn="l"/>
              </a:tabLst>
            </a:pPr>
            <a:r>
              <a:rPr sz="3200" b="1" dirty="0" smtClean="0">
                <a:solidFill>
                  <a:srgbClr val="002C51"/>
                </a:solidFill>
                <a:latin typeface="Calibri" panose="020F0502020204030204" pitchFamily="34" charset="0"/>
                <a:cs typeface="Calibri" panose="020F0502020204030204" pitchFamily="34" charset="0"/>
              </a:rPr>
              <a:t>What</a:t>
            </a:r>
            <a:r>
              <a:rPr lang="en-US" sz="3200" b="1" dirty="0" smtClean="0">
                <a:solidFill>
                  <a:srgbClr val="002C51"/>
                </a:solidFill>
                <a:latin typeface="Calibri" panose="020F0502020204030204" pitchFamily="34" charset="0"/>
                <a:cs typeface="Calibri" panose="020F0502020204030204" pitchFamily="34" charset="0"/>
              </a:rPr>
              <a:t> </a:t>
            </a:r>
            <a:r>
              <a:rPr sz="3200" b="1" dirty="0" smtClean="0">
                <a:solidFill>
                  <a:srgbClr val="002C51"/>
                </a:solidFill>
                <a:latin typeface="Calibri" panose="020F0502020204030204" pitchFamily="34" charset="0"/>
                <a:cs typeface="Calibri" panose="020F0502020204030204" pitchFamily="34" charset="0"/>
              </a:rPr>
              <a:t>happens</a:t>
            </a:r>
            <a:r>
              <a:rPr lang="en-US" sz="3200" b="1" dirty="0" smtClean="0">
                <a:solidFill>
                  <a:srgbClr val="002C51"/>
                </a:solidFill>
                <a:latin typeface="Calibri" panose="020F0502020204030204" pitchFamily="34" charset="0"/>
                <a:cs typeface="Calibri" panose="020F0502020204030204" pitchFamily="34" charset="0"/>
              </a:rPr>
              <a:t> </a:t>
            </a:r>
            <a:r>
              <a:rPr sz="3200" b="1" spc="-15" dirty="0" smtClean="0">
                <a:solidFill>
                  <a:srgbClr val="002C51"/>
                </a:solidFill>
                <a:latin typeface="Calibri" panose="020F0502020204030204" pitchFamily="34" charset="0"/>
                <a:cs typeface="Calibri" panose="020F0502020204030204" pitchFamily="34" charset="0"/>
              </a:rPr>
              <a:t>i</a:t>
            </a:r>
            <a:r>
              <a:rPr sz="3200" b="1" dirty="0" smtClean="0">
                <a:solidFill>
                  <a:srgbClr val="002C51"/>
                </a:solidFill>
                <a:latin typeface="Calibri" panose="020F0502020204030204" pitchFamily="34" charset="0"/>
                <a:cs typeface="Calibri" panose="020F0502020204030204" pitchFamily="34" charset="0"/>
              </a:rPr>
              <a:t>f</a:t>
            </a:r>
            <a:r>
              <a:rPr lang="en-US" sz="3200" b="1" dirty="0" smtClean="0">
                <a:solidFill>
                  <a:srgbClr val="002C51"/>
                </a:solidFill>
                <a:latin typeface="Calibri" panose="020F0502020204030204" pitchFamily="34" charset="0"/>
                <a:cs typeface="Calibri" panose="020F0502020204030204" pitchFamily="34" charset="0"/>
              </a:rPr>
              <a:t> progress </a:t>
            </a:r>
            <a:r>
              <a:rPr sz="3200" b="1" dirty="0" smtClean="0">
                <a:solidFill>
                  <a:srgbClr val="002C51"/>
                </a:solidFill>
                <a:latin typeface="Calibri" panose="020F0502020204030204" pitchFamily="34" charset="0"/>
                <a:cs typeface="Calibri" panose="020F0502020204030204" pitchFamily="34" charset="0"/>
              </a:rPr>
              <a:t>is</a:t>
            </a:r>
            <a:r>
              <a:rPr lang="en-US" sz="3200" b="1" dirty="0" smtClean="0">
                <a:solidFill>
                  <a:srgbClr val="002C51"/>
                </a:solidFill>
                <a:latin typeface="Calibri" panose="020F0502020204030204" pitchFamily="34" charset="0"/>
                <a:cs typeface="Calibri" panose="020F0502020204030204" pitchFamily="34" charset="0"/>
              </a:rPr>
              <a:t> </a:t>
            </a:r>
            <a:r>
              <a:rPr sz="3200" b="1" dirty="0" smtClean="0">
                <a:solidFill>
                  <a:srgbClr val="002C51"/>
                </a:solidFill>
                <a:latin typeface="Calibri" panose="020F0502020204030204" pitchFamily="34" charset="0"/>
                <a:cs typeface="Calibri" panose="020F0502020204030204" pitchFamily="34" charset="0"/>
              </a:rPr>
              <a:t>not</a:t>
            </a:r>
            <a:r>
              <a:rPr lang="en-US" sz="3200" b="1" dirty="0" smtClean="0">
                <a:solidFill>
                  <a:srgbClr val="002C51"/>
                </a:solidFill>
                <a:latin typeface="Calibri" panose="020F0502020204030204" pitchFamily="34" charset="0"/>
                <a:cs typeface="Calibri" panose="020F0502020204030204" pitchFamily="34" charset="0"/>
              </a:rPr>
              <a:t> </a:t>
            </a:r>
            <a:r>
              <a:rPr sz="3200" b="1" dirty="0" smtClean="0">
                <a:solidFill>
                  <a:srgbClr val="002C51"/>
                </a:solidFill>
                <a:latin typeface="Calibri" panose="020F0502020204030204" pitchFamily="34" charset="0"/>
                <a:cs typeface="Calibri" panose="020F0502020204030204" pitchFamily="34" charset="0"/>
              </a:rPr>
              <a:t>m</a:t>
            </a:r>
            <a:r>
              <a:rPr sz="3200" b="1" spc="5" dirty="0" smtClean="0">
                <a:solidFill>
                  <a:srgbClr val="002C51"/>
                </a:solidFill>
                <a:latin typeface="Calibri" panose="020F0502020204030204" pitchFamily="34" charset="0"/>
                <a:cs typeface="Calibri" panose="020F0502020204030204" pitchFamily="34" charset="0"/>
              </a:rPr>
              <a:t>a</a:t>
            </a:r>
            <a:r>
              <a:rPr sz="3200" b="1" dirty="0" smtClean="0">
                <a:solidFill>
                  <a:srgbClr val="002C51"/>
                </a:solidFill>
                <a:latin typeface="Calibri" panose="020F0502020204030204" pitchFamily="34" charset="0"/>
                <a:cs typeface="Calibri" panose="020F0502020204030204" pitchFamily="34" charset="0"/>
              </a:rPr>
              <a:t>de</a:t>
            </a:r>
            <a:r>
              <a:rPr sz="3200" b="1" spc="-20" dirty="0" smtClean="0">
                <a:solidFill>
                  <a:srgbClr val="002C51"/>
                </a:solidFill>
                <a:latin typeface="Calibri" panose="020F0502020204030204" pitchFamily="34" charset="0"/>
                <a:cs typeface="Calibri" panose="020F0502020204030204" pitchFamily="34" charset="0"/>
              </a:rPr>
              <a:t> </a:t>
            </a:r>
            <a:r>
              <a:rPr sz="3200" b="1" dirty="0" smtClean="0">
                <a:solidFill>
                  <a:srgbClr val="002C51"/>
                </a:solidFill>
                <a:latin typeface="Calibri" panose="020F0502020204030204" pitchFamily="34" charset="0"/>
                <a:cs typeface="Calibri" panose="020F0502020204030204" pitchFamily="34" charset="0"/>
              </a:rPr>
              <a:t>at</a:t>
            </a:r>
            <a:r>
              <a:rPr lang="en-US" sz="3200" b="1" dirty="0" smtClean="0">
                <a:solidFill>
                  <a:srgbClr val="002C51"/>
                </a:solidFill>
                <a:latin typeface="Calibri" panose="020F0502020204030204" pitchFamily="34" charset="0"/>
                <a:cs typeface="Calibri" panose="020F0502020204030204" pitchFamily="34" charset="0"/>
              </a:rPr>
              <a:t> </a:t>
            </a:r>
            <a:r>
              <a:rPr sz="3200" b="1" dirty="0" smtClean="0">
                <a:solidFill>
                  <a:srgbClr val="002C51"/>
                </a:solidFill>
                <a:latin typeface="Calibri" panose="020F0502020204030204" pitchFamily="34" charset="0"/>
                <a:cs typeface="Calibri" panose="020F0502020204030204" pitchFamily="34" charset="0"/>
              </a:rPr>
              <a:t>the</a:t>
            </a:r>
            <a:r>
              <a:rPr lang="en-US" sz="3200" b="1" dirty="0" smtClean="0">
                <a:solidFill>
                  <a:srgbClr val="002C51"/>
                </a:solidFill>
                <a:latin typeface="Calibri" panose="020F0502020204030204" pitchFamily="34" charset="0"/>
                <a:cs typeface="Calibri" panose="020F0502020204030204" pitchFamily="34" charset="0"/>
              </a:rPr>
              <a:t> </a:t>
            </a:r>
            <a:r>
              <a:rPr sz="3200" b="1" dirty="0" smtClean="0">
                <a:solidFill>
                  <a:srgbClr val="002C51"/>
                </a:solidFill>
                <a:latin typeface="Calibri" panose="020F0502020204030204" pitchFamily="34" charset="0"/>
                <a:cs typeface="Calibri" panose="020F0502020204030204" pitchFamily="34" charset="0"/>
              </a:rPr>
              <a:t>CSI</a:t>
            </a:r>
            <a:r>
              <a:rPr lang="en-US" sz="3200" b="1" dirty="0" smtClean="0">
                <a:solidFill>
                  <a:srgbClr val="002C51"/>
                </a:solidFill>
                <a:latin typeface="Calibri" panose="020F0502020204030204" pitchFamily="34" charset="0"/>
                <a:cs typeface="Calibri" panose="020F0502020204030204" pitchFamily="34" charset="0"/>
              </a:rPr>
              <a:t> </a:t>
            </a:r>
            <a:r>
              <a:rPr sz="3200" b="1" dirty="0" smtClean="0">
                <a:solidFill>
                  <a:srgbClr val="002C51"/>
                </a:solidFill>
                <a:latin typeface="Calibri" panose="020F0502020204030204" pitchFamily="34" charset="0"/>
                <a:cs typeface="Calibri" panose="020F0502020204030204" pitchFamily="34" charset="0"/>
              </a:rPr>
              <a:t>school</a:t>
            </a:r>
            <a:r>
              <a:rPr sz="3200" b="1" dirty="0">
                <a:solidFill>
                  <a:srgbClr val="002C51"/>
                </a:solidFill>
                <a:latin typeface="Calibri" panose="020F0502020204030204" pitchFamily="34" charset="0"/>
                <a:cs typeface="Calibri" panose="020F0502020204030204" pitchFamily="34" charset="0"/>
              </a:rPr>
              <a:t>?</a:t>
            </a:r>
            <a:endParaRPr sz="3200" dirty="0">
              <a:solidFill>
                <a:prstClr val="black"/>
              </a:solidFill>
              <a:latin typeface="Calibri" panose="020F0502020204030204" pitchFamily="34" charset="0"/>
              <a:cs typeface="Calibri" panose="020F0502020204030204" pitchFamily="34" charset="0"/>
            </a:endParaRPr>
          </a:p>
        </p:txBody>
      </p:sp>
      <p:sp>
        <p:nvSpPr>
          <p:cNvPr id="3" name="object 5"/>
          <p:cNvSpPr txBox="1">
            <a:spLocks/>
          </p:cNvSpPr>
          <p:nvPr/>
        </p:nvSpPr>
        <p:spPr>
          <a:xfrm>
            <a:off x="354316" y="1697738"/>
            <a:ext cx="10447782" cy="3385542"/>
          </a:xfrm>
          <a:prstGeom prst="rect">
            <a:avLst/>
          </a:prstGeom>
        </p:spPr>
        <p:txBody>
          <a:bodyPr vert="horz" wrap="square" lIns="0" tIns="0" rIns="0" bIns="0" rtlCol="0">
            <a:spAutoFit/>
          </a:bodyPr>
          <a:lstStyle>
            <a:lvl1pPr marL="0">
              <a:defRPr sz="2400" b="0" i="0">
                <a:solidFill>
                  <a:srgbClr val="002C5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319530" marR="675005" lvl="0" indent="-457200" defTabSz="914400" eaLnBrk="1" fontAlgn="auto" latinLnBrk="0" hangingPunct="1">
              <a:lnSpc>
                <a:spcPct val="100000"/>
              </a:lnSpc>
              <a:spcBef>
                <a:spcPts val="0"/>
              </a:spcBef>
              <a:spcAft>
                <a:spcPts val="0"/>
              </a:spcAft>
              <a:buClr>
                <a:srgbClr val="002C51"/>
              </a:buClr>
              <a:buSzTx/>
              <a:buFont typeface="Arial"/>
              <a:buAutoNum type="arabicParenR"/>
              <a:tabLst>
                <a:tab pos="1319530" algn="l"/>
              </a:tabLst>
              <a:defRPr/>
            </a:pP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N</a:t>
            </a:r>
            <a:r>
              <a:rPr kumimoji="0" lang="en-US" sz="2400" b="0"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Y</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a:t>
            </a:r>
            <a:r>
              <a:rPr kumimoji="0" lang="en-US" sz="2400" b="0"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E</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D</a:t>
            </a:r>
            <a:r>
              <a:rPr kumimoji="0" lang="en-US" sz="2400" b="0" i="0" u="none" strike="noStrike" kern="0" cap="none" spc="2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w</a:t>
            </a:r>
            <a:r>
              <a:rPr kumimoji="0" lang="en-US" sz="2400" b="0"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i</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ll</a:t>
            </a:r>
            <a:r>
              <a:rPr kumimoji="0" lang="en-US" sz="2400" b="0"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provide</a:t>
            </a:r>
            <a:r>
              <a:rPr kumimoji="0" lang="en-US" sz="2400" b="0"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ad</a:t>
            </a:r>
            <a:r>
              <a:rPr kumimoji="0" lang="en-US" sz="2400" b="0"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d</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iti</a:t>
            </a:r>
            <a:r>
              <a:rPr kumimoji="0" lang="en-US" sz="2400" b="0"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o</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nal</a:t>
            </a:r>
            <a:r>
              <a:rPr kumimoji="0" lang="en-US" sz="2400" b="0" i="0" u="none" strike="noStrike" kern="0" cap="none" spc="2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o</a:t>
            </a:r>
            <a:r>
              <a:rPr kumimoji="0" lang="en-US" sz="24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n</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-site techn</a:t>
            </a:r>
            <a:r>
              <a:rPr kumimoji="0" lang="en-US" sz="2400" b="0"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i</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cal</a:t>
            </a:r>
            <a:r>
              <a:rPr kumimoji="0" lang="en-US" sz="2400" b="0"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assistance and coach</a:t>
            </a:r>
            <a:r>
              <a:rPr kumimoji="0" lang="en-US" sz="2400" b="0"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i</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ng</a:t>
            </a:r>
          </a:p>
          <a:p>
            <a:pPr marL="1319530" marR="0" lvl="0" indent="-457200" defTabSz="914400" eaLnBrk="1" fontAlgn="auto" latinLnBrk="0" hangingPunct="1">
              <a:lnSpc>
                <a:spcPct val="100000"/>
              </a:lnSpc>
              <a:spcBef>
                <a:spcPts val="0"/>
              </a:spcBef>
              <a:spcAft>
                <a:spcPts val="0"/>
              </a:spcAft>
              <a:buClr>
                <a:srgbClr val="002C51"/>
              </a:buClr>
              <a:buSzTx/>
              <a:buFont typeface="Arial"/>
              <a:buAutoNum type="arabicParenR"/>
              <a:tabLst>
                <a:tab pos="1319530" algn="l"/>
              </a:tabLst>
              <a:defRPr/>
            </a:pP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The</a:t>
            </a:r>
            <a:r>
              <a:rPr kumimoji="0" lang="en-US" sz="2400" b="0"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District</a:t>
            </a:r>
            <a:r>
              <a:rPr kumimoji="0" lang="en-US" sz="24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w</a:t>
            </a:r>
            <a:r>
              <a:rPr kumimoji="0" lang="en-US" sz="2400" b="0"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i</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ll</a:t>
            </a:r>
            <a:r>
              <a:rPr kumimoji="0" lang="en-US" sz="2400" b="0"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have</a:t>
            </a:r>
            <a:r>
              <a:rPr kumimoji="0" lang="en-US" sz="24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to c</a:t>
            </a:r>
            <a:r>
              <a:rPr kumimoji="0" lang="en-US" sz="2400" b="0"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o</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mplete add</a:t>
            </a:r>
            <a:r>
              <a:rPr kumimoji="0" lang="en-US" sz="2400" b="0"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i</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tional</a:t>
            </a:r>
            <a:r>
              <a:rPr kumimoji="0" lang="en-US" sz="2400" b="0" i="0" u="none" strike="noStrike" kern="0" cap="none" spc="3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requ</a:t>
            </a:r>
            <a:r>
              <a:rPr kumimoji="0" lang="en-US" sz="2400" b="0"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i</a:t>
            </a:r>
            <a:r>
              <a:rPr kumimoji="0" lang="en-US" sz="24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rements:</a:t>
            </a:r>
          </a:p>
          <a:p>
            <a:pPr marL="1319530" marR="0" lvl="0" indent="0" defTabSz="914400" eaLnBrk="1" fontAlgn="auto" latinLnBrk="0" hangingPunct="1">
              <a:lnSpc>
                <a:spcPct val="100000"/>
              </a:lnSpc>
              <a:spcBef>
                <a:spcPts val="10"/>
              </a:spcBef>
              <a:spcAft>
                <a:spcPts val="0"/>
              </a:spcAft>
              <a:buClrTx/>
              <a:buSzTx/>
              <a:buFontTx/>
              <a:buNone/>
              <a:tabLst/>
              <a:defRPr/>
            </a:pP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If</a:t>
            </a:r>
            <a:r>
              <a:rPr kumimoji="0" lang="en-US" sz="2400" b="1"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the</a:t>
            </a:r>
            <a:r>
              <a:rPr kumimoji="0" lang="en-US" sz="2400" b="1"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Targ</a:t>
            </a:r>
            <a:r>
              <a:rPr kumimoji="0" lang="en-US" sz="2400" b="1"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e</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a:t>
            </a:r>
            <a:r>
              <a:rPr kumimoji="0" lang="en-US" sz="2400" b="1"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is </a:t>
            </a:r>
            <a:r>
              <a:rPr kumimoji="0" lang="en-US" sz="2400" b="1"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n</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ot</a:t>
            </a:r>
            <a:r>
              <a:rPr kumimoji="0" lang="en-US" sz="2400" b="1" i="0" u="none" strike="noStrike" kern="0" cap="none" spc="-2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met</a:t>
            </a:r>
            <a:r>
              <a:rPr kumimoji="0" lang="en-US" sz="2400" b="1"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for o</a:t>
            </a:r>
            <a:r>
              <a:rPr kumimoji="0" lang="en-US" sz="2400" b="1"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n</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e</a:t>
            </a:r>
            <a:r>
              <a:rPr kumimoji="0" lang="en-US" sz="2400" b="1"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ye</a:t>
            </a:r>
            <a:r>
              <a:rPr kumimoji="0" lang="en-US" sz="2400" b="1"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a</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r:</a:t>
            </a:r>
          </a:p>
          <a:p>
            <a:pPr marL="1662430" marR="0" lvl="1" indent="-342900" defTabSz="914400" eaLnBrk="1" fontAlgn="auto" latinLnBrk="0" hangingPunct="1">
              <a:lnSpc>
                <a:spcPct val="100000"/>
              </a:lnSpc>
              <a:spcBef>
                <a:spcPts val="0"/>
              </a:spcBef>
              <a:spcAft>
                <a:spcPts val="0"/>
              </a:spcAft>
              <a:buClr>
                <a:srgbClr val="002C51"/>
              </a:buClr>
              <a:buSzTx/>
              <a:buFont typeface="Arial"/>
              <a:buChar char="•"/>
              <a:tabLst>
                <a:tab pos="1662430" algn="l"/>
              </a:tabLst>
              <a:defRPr/>
            </a:pP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The</a:t>
            </a:r>
            <a:r>
              <a:rPr kumimoji="0" lang="en-US" sz="2000" b="0"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Di</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trict</a:t>
            </a:r>
            <a:r>
              <a:rPr kumimoji="0" lang="en-US" sz="2000" b="0" i="0" u="none" strike="noStrike" kern="0" cap="none" spc="-2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will</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c</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o</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mplete</a:t>
            </a:r>
            <a:r>
              <a:rPr kumimoji="0" lang="en-US" sz="2000" b="0" i="0" u="none" strike="noStrike" kern="0" cap="none" spc="-3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a</a:t>
            </a:r>
            <a:r>
              <a:rPr kumimoji="0" lang="en-US" sz="2000" b="0"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repo</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r</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a:t>
            </a:r>
            <a:r>
              <a:rPr kumimoji="0" lang="en-US" sz="2000" b="0" i="0" u="none" strike="noStrike" kern="0" cap="none" spc="-4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that</a:t>
            </a:r>
            <a:r>
              <a:rPr kumimoji="0" lang="en-US" sz="2000" b="0" i="0" u="none" strike="noStrike" kern="0" cap="none" spc="-2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outlines</a:t>
            </a:r>
            <a:r>
              <a:rPr kumimoji="0" lang="en-US" sz="2000" b="0"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how</a:t>
            </a:r>
            <a:r>
              <a:rPr kumimoji="0" lang="en-US" sz="2000" b="0"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it</a:t>
            </a:r>
            <a:r>
              <a:rPr kumimoji="0" lang="en-US" sz="2000" b="0"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will</a:t>
            </a:r>
            <a:r>
              <a:rPr kumimoji="0" lang="en-US" sz="2000" b="0" i="0" u="none" strike="noStrike" kern="0" cap="none" spc="2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pro</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v</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ide</a:t>
            </a:r>
            <a:r>
              <a:rPr kumimoji="0" lang="en-US" sz="2000" b="0" i="0" u="none" strike="noStrike" kern="0" cap="none" spc="-4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u</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ppo</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r</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a:t>
            </a:r>
            <a:r>
              <a:rPr kumimoji="0" lang="en-US" sz="2000" b="0" i="0" u="none" strike="noStrike" kern="0" cap="none" spc="-4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to</a:t>
            </a:r>
            <a:endParaRPr kumimoji="0" lang="en-US" sz="2000" b="0" i="0" u="none" strike="noStrike" kern="0" cap="none" spc="0" normalizeH="0" baseline="0" noProof="0" dirty="0" smtClean="0">
              <a:ln>
                <a:noFill/>
              </a:ln>
              <a:solidFill>
                <a:sysClr val="windowText" lastClr="000000"/>
              </a:solidFill>
              <a:effectLst/>
              <a:uLnTx/>
              <a:uFillTx/>
              <a:latin typeface="Calibri" panose="020F0502020204030204" pitchFamily="34" charset="0"/>
              <a:cs typeface="Calibri" panose="020F0502020204030204" pitchFamily="34" charset="0"/>
            </a:endParaRPr>
          </a:p>
          <a:p>
            <a:pPr marL="166243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the</a:t>
            </a:r>
            <a:r>
              <a:rPr kumimoji="0" lang="en-US" sz="2000" b="0" i="0" u="none" strike="noStrike" kern="0" cap="none" spc="-2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c</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hool</a:t>
            </a:r>
            <a:r>
              <a:rPr kumimoji="0" lang="en-US" sz="2000" b="0" i="0" u="none" strike="noStrike" kern="0" cap="none" spc="-3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leaders</a:t>
            </a:r>
          </a:p>
          <a:p>
            <a:pPr marL="131953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If</a:t>
            </a:r>
            <a:r>
              <a:rPr kumimoji="0" lang="en-US" sz="2400" b="1"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the</a:t>
            </a:r>
            <a:r>
              <a:rPr kumimoji="0" lang="en-US" sz="2400" b="1"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Targ</a:t>
            </a:r>
            <a:r>
              <a:rPr kumimoji="0" lang="en-US" sz="2400" b="1"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e</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a:t>
            </a:r>
            <a:r>
              <a:rPr kumimoji="0" lang="en-US" sz="2400" b="1"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is </a:t>
            </a:r>
            <a:r>
              <a:rPr kumimoji="0" lang="en-US" sz="2400" b="1"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n</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ot</a:t>
            </a:r>
            <a:r>
              <a:rPr kumimoji="0" lang="en-US" sz="2400" b="1" i="0" u="none" strike="noStrike" kern="0" cap="none" spc="-2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met</a:t>
            </a:r>
            <a:r>
              <a:rPr kumimoji="0" lang="en-US" sz="2400" b="1"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for two</a:t>
            </a:r>
            <a:r>
              <a:rPr kumimoji="0" lang="en-US" sz="2400" b="1"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ye</a:t>
            </a:r>
            <a:r>
              <a:rPr kumimoji="0" lang="en-US" sz="2400" b="1"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a</a:t>
            </a:r>
            <a:r>
              <a:rPr kumimoji="0" lang="en-US" sz="2400" b="1"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rs:</a:t>
            </a:r>
          </a:p>
          <a:p>
            <a:pPr marL="1662430" marR="5080" lvl="1" indent="-342900" defTabSz="914400" eaLnBrk="1" fontAlgn="auto" latinLnBrk="0" hangingPunct="1">
              <a:lnSpc>
                <a:spcPct val="100000"/>
              </a:lnSpc>
              <a:spcBef>
                <a:spcPts val="0"/>
              </a:spcBef>
              <a:spcAft>
                <a:spcPts val="0"/>
              </a:spcAft>
              <a:buClr>
                <a:srgbClr val="002C51"/>
              </a:buClr>
              <a:buSzTx/>
              <a:buFont typeface="Arial"/>
              <a:buChar char="•"/>
              <a:tabLst>
                <a:tab pos="1662430" algn="l"/>
              </a:tabLst>
              <a:defRPr/>
            </a:pP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The</a:t>
            </a:r>
            <a:r>
              <a:rPr kumimoji="0" lang="en-US" sz="2000" b="0"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Di</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trict</a:t>
            </a:r>
            <a:r>
              <a:rPr kumimoji="0" lang="en-US" sz="2000" b="0" i="0" u="none" strike="noStrike" kern="0" cap="none" spc="-2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will</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ha</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v</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e</a:t>
            </a:r>
            <a:r>
              <a:rPr kumimoji="0" lang="en-US" sz="2000" b="0" i="0" u="none" strike="noStrike" kern="0" cap="none" spc="-3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an</a:t>
            </a:r>
            <a:r>
              <a:rPr kumimoji="0" lang="en-US" sz="2000" b="0"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additional comp</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o</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nent</a:t>
            </a:r>
            <a:r>
              <a:rPr kumimoji="0" lang="en-US" sz="2000" b="0" i="0" u="none" strike="noStrike" kern="0" cap="none" spc="-5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on i</a:t>
            </a:r>
            <a:r>
              <a:rPr kumimoji="0" lang="en-US" sz="2000" b="0"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a:t>
            </a:r>
            <a:r>
              <a:rPr kumimoji="0" lang="en-US" sz="2000" b="0"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Di</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trict</a:t>
            </a:r>
            <a:r>
              <a:rPr kumimoji="0" lang="en-US" sz="2000" b="0" i="0" u="none" strike="noStrike" kern="0" cap="none" spc="-3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Needs As</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e</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sme</a:t>
            </a:r>
            <a:r>
              <a:rPr kumimoji="0" lang="en-US" sz="2000" b="0"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n</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a:t>
            </a:r>
            <a:r>
              <a:rPr kumimoji="0" lang="en-US" sz="2000" b="0" i="0" u="none" strike="noStrike" kern="0" cap="none" spc="-4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that</a:t>
            </a:r>
            <a:r>
              <a:rPr kumimoji="0" lang="en-US" sz="2000" b="0" i="0" u="none" strike="noStrike" kern="0" cap="none" spc="-2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a</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e</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sses</a:t>
            </a:r>
            <a:r>
              <a:rPr kumimoji="0" lang="en-US" sz="2000" b="0" i="0" u="none" strike="noStrike" kern="0" cap="none" spc="-3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its</a:t>
            </a:r>
            <a:r>
              <a:rPr kumimoji="0" lang="en-US" sz="2000" b="0" i="0" u="none" strike="noStrike" kern="0" cap="none" spc="-2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c</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a</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pa</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c</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ity</a:t>
            </a:r>
            <a:r>
              <a:rPr kumimoji="0" lang="en-US" sz="2000" b="0" i="0" u="none" strike="noStrike" kern="0" cap="none" spc="-4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to</a:t>
            </a:r>
            <a:r>
              <a:rPr kumimoji="0" lang="en-US" sz="2000" b="0"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u</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ppo</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r</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a:t>
            </a:r>
            <a:r>
              <a:rPr kumimoji="0" lang="en-US" sz="2000" b="0" i="0" u="none" strike="noStrike" kern="0" cap="none" spc="-4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the</a:t>
            </a:r>
            <a:r>
              <a:rPr kumimoji="0" lang="en-US" sz="2000" b="0" i="0" u="none" strike="noStrike" kern="0" cap="none" spc="-2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a:t>
            </a:r>
            <a:r>
              <a:rPr kumimoji="0" lang="en-US" sz="2000" b="0"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c</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hool</a:t>
            </a:r>
            <a:r>
              <a:rPr kumimoji="0" lang="en-US" sz="2000" b="0" i="0" u="none" strike="noStrike" kern="0" cap="none" spc="-2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leaders</a:t>
            </a:r>
            <a:r>
              <a:rPr kumimoji="0" lang="en-US" sz="2000" b="0" i="0" u="none" strike="noStrike" kern="0" cap="none" spc="-2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of</a:t>
            </a:r>
            <a:r>
              <a:rPr kumimoji="0" lang="en-US" sz="2000" b="0" i="0" u="none" strike="noStrike" kern="0" cap="none" spc="-2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the s</a:t>
            </a:r>
            <a:r>
              <a:rPr kumimoji="0" lang="en-US" sz="2000" b="0"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c</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hool,</a:t>
            </a:r>
            <a:r>
              <a:rPr kumimoji="0" lang="en-US" sz="2000" b="0" i="0" u="none" strike="noStrike" kern="0" cap="none" spc="-3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along</a:t>
            </a:r>
            <a:r>
              <a:rPr kumimoji="0" lang="en-US" sz="2000" b="0"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with a</a:t>
            </a:r>
            <a:r>
              <a:rPr kumimoji="0" lang="en-US" sz="2000" b="0" i="0" u="none" strike="noStrike" kern="0" cap="none" spc="-2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plan to</a:t>
            </a:r>
            <a:r>
              <a:rPr kumimoji="0" lang="en-US" sz="2000" b="0" i="0" u="none" strike="noStrike" kern="0" cap="none" spc="-2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pro</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v</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ide</a:t>
            </a:r>
            <a:r>
              <a:rPr kumimoji="0" lang="en-US" sz="2000" b="0" i="0" u="none" strike="noStrike" kern="0" cap="none" spc="-2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the</a:t>
            </a:r>
            <a:r>
              <a:rPr kumimoji="0" lang="en-US" sz="2000" b="0" i="0" u="none" strike="noStrike" kern="0" cap="none" spc="-2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u</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ppo</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r</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ts</a:t>
            </a:r>
            <a:r>
              <a:rPr kumimoji="0" lang="en-US" sz="2000" b="0" i="0" u="none" strike="noStrike" kern="0" cap="none" spc="-5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and</a:t>
            </a:r>
            <a:r>
              <a:rPr kumimoji="0" lang="en-US" sz="2000" b="0" i="0" u="none" strike="noStrike" kern="0" cap="none" spc="-1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res</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o</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urces</a:t>
            </a:r>
            <a:r>
              <a:rPr kumimoji="0" lang="en-US" sz="2000" b="0" i="0" u="none" strike="noStrike" kern="0" cap="none" spc="-5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identi</a:t>
            </a:r>
            <a:r>
              <a:rPr kumimoji="0" lang="en-US" sz="2000" b="0"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f</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ied </a:t>
            </a:r>
            <a:r>
              <a:rPr kumimoji="0" lang="en-US" sz="2000" b="0" i="0" u="none" strike="noStrike" kern="0" cap="none" spc="-1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f</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rom the</a:t>
            </a:r>
            <a:r>
              <a:rPr kumimoji="0" lang="en-US" sz="2000" b="0" i="0" u="none" strike="noStrike" kern="0" cap="none" spc="-2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Di</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trict</a:t>
            </a:r>
            <a:r>
              <a:rPr kumimoji="0" lang="en-US" sz="2000" b="0" i="0" u="none" strike="noStrike" kern="0" cap="none" spc="-3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Needs</a:t>
            </a:r>
            <a:r>
              <a:rPr kumimoji="0" lang="en-US" sz="2000" b="0" i="0" u="none" strike="noStrike" kern="0" cap="none" spc="-2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 </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As</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e</a:t>
            </a:r>
            <a:r>
              <a:rPr kumimoji="0" lang="en-US" sz="2000" b="0" i="0" u="none" strike="noStrike" kern="0" cap="none" spc="5"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a:t>
            </a:r>
            <a:r>
              <a:rPr kumimoji="0" lang="en-US" sz="2000" b="0" i="0" u="none" strike="noStrike" kern="0" cap="none" spc="0" normalizeH="0" baseline="0" noProof="0" dirty="0" smtClean="0">
                <a:ln>
                  <a:noFill/>
                </a:ln>
                <a:solidFill>
                  <a:srgbClr val="002C51"/>
                </a:solidFill>
                <a:effectLst/>
                <a:uLnTx/>
                <a:uFillTx/>
                <a:latin typeface="Calibri" panose="020F0502020204030204" pitchFamily="34" charset="0"/>
                <a:cs typeface="Calibri" panose="020F0502020204030204" pitchFamily="34" charset="0"/>
              </a:rPr>
              <a:t>sment</a:t>
            </a:r>
            <a:endParaRPr kumimoji="0" lang="en-US" sz="2000" b="0" i="0" u="none" strike="noStrike" kern="0" cap="none" spc="0" normalizeH="0" baseline="0" noProof="0" dirty="0">
              <a:ln>
                <a:noFill/>
              </a:ln>
              <a:solidFill>
                <a:sysClr val="windowText" lastClr="000000"/>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95070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4"/>
          <p:cNvSpPr txBox="1"/>
          <p:nvPr/>
        </p:nvSpPr>
        <p:spPr>
          <a:xfrm>
            <a:off x="1365233" y="358042"/>
            <a:ext cx="10998835" cy="492443"/>
          </a:xfrm>
          <a:prstGeom prst="rect">
            <a:avLst/>
          </a:prstGeom>
        </p:spPr>
        <p:txBody>
          <a:bodyPr vert="horz" wrap="square" lIns="0" tIns="0" rIns="0" bIns="0" rtlCol="0">
            <a:spAutoFit/>
          </a:bodyPr>
          <a:lstStyle/>
          <a:p>
            <a:pPr marL="12700">
              <a:tabLst>
                <a:tab pos="1256665" algn="l"/>
                <a:tab pos="3263900" algn="l"/>
                <a:tab pos="3669029" algn="l"/>
                <a:tab pos="4481830" algn="l"/>
                <a:tab pos="5371465" algn="l"/>
                <a:tab pos="7886065" algn="l"/>
                <a:tab pos="9206865" algn="l"/>
              </a:tabLst>
            </a:pPr>
            <a:r>
              <a:rPr sz="3200" b="1" dirty="0" smtClean="0">
                <a:solidFill>
                  <a:srgbClr val="002C51"/>
                </a:solidFill>
                <a:latin typeface="Calibri" panose="020F0502020204030204" pitchFamily="34" charset="0"/>
                <a:cs typeface="Calibri" panose="020F0502020204030204" pitchFamily="34" charset="0"/>
              </a:rPr>
              <a:t>What</a:t>
            </a:r>
            <a:r>
              <a:rPr lang="en-US" sz="3200" b="1" dirty="0" smtClean="0">
                <a:solidFill>
                  <a:srgbClr val="002C51"/>
                </a:solidFill>
                <a:latin typeface="Calibri" panose="020F0502020204030204" pitchFamily="34" charset="0"/>
                <a:cs typeface="Calibri" panose="020F0502020204030204" pitchFamily="34" charset="0"/>
              </a:rPr>
              <a:t> </a:t>
            </a:r>
            <a:r>
              <a:rPr sz="3200" b="1" dirty="0" smtClean="0">
                <a:solidFill>
                  <a:srgbClr val="002C51"/>
                </a:solidFill>
                <a:latin typeface="Calibri" panose="020F0502020204030204" pitchFamily="34" charset="0"/>
                <a:cs typeface="Calibri" panose="020F0502020204030204" pitchFamily="34" charset="0"/>
              </a:rPr>
              <a:t>happens</a:t>
            </a:r>
            <a:r>
              <a:rPr lang="en-US" sz="3200" b="1" dirty="0" smtClean="0">
                <a:solidFill>
                  <a:srgbClr val="002C51"/>
                </a:solidFill>
                <a:latin typeface="Calibri" panose="020F0502020204030204" pitchFamily="34" charset="0"/>
                <a:cs typeface="Calibri" panose="020F0502020204030204" pitchFamily="34" charset="0"/>
              </a:rPr>
              <a:t> </a:t>
            </a:r>
            <a:r>
              <a:rPr sz="3200" b="1" spc="-15" dirty="0" smtClean="0">
                <a:solidFill>
                  <a:srgbClr val="002C51"/>
                </a:solidFill>
                <a:latin typeface="Calibri" panose="020F0502020204030204" pitchFamily="34" charset="0"/>
                <a:cs typeface="Calibri" panose="020F0502020204030204" pitchFamily="34" charset="0"/>
              </a:rPr>
              <a:t>i</a:t>
            </a:r>
            <a:r>
              <a:rPr sz="3200" b="1" dirty="0" smtClean="0">
                <a:solidFill>
                  <a:srgbClr val="002C51"/>
                </a:solidFill>
                <a:latin typeface="Calibri" panose="020F0502020204030204" pitchFamily="34" charset="0"/>
                <a:cs typeface="Calibri" panose="020F0502020204030204" pitchFamily="34" charset="0"/>
              </a:rPr>
              <a:t>f</a:t>
            </a:r>
            <a:r>
              <a:rPr lang="en-US" sz="3200" b="1" dirty="0" smtClean="0">
                <a:solidFill>
                  <a:srgbClr val="002C51"/>
                </a:solidFill>
                <a:latin typeface="Calibri" panose="020F0502020204030204" pitchFamily="34" charset="0"/>
                <a:cs typeface="Calibri" panose="020F0502020204030204" pitchFamily="34" charset="0"/>
              </a:rPr>
              <a:t> </a:t>
            </a:r>
            <a:r>
              <a:rPr sz="3200" b="1" dirty="0" smtClean="0">
                <a:solidFill>
                  <a:srgbClr val="002C51"/>
                </a:solidFill>
                <a:latin typeface="Calibri" panose="020F0502020204030204" pitchFamily="34" charset="0"/>
                <a:cs typeface="Calibri" panose="020F0502020204030204" pitchFamily="34" charset="0"/>
              </a:rPr>
              <a:t>the</a:t>
            </a:r>
            <a:r>
              <a:rPr lang="en-US" sz="3200" b="1" dirty="0" smtClean="0">
                <a:solidFill>
                  <a:srgbClr val="002C51"/>
                </a:solidFill>
                <a:latin typeface="Calibri" panose="020F0502020204030204" pitchFamily="34" charset="0"/>
                <a:cs typeface="Calibri" panose="020F0502020204030204" pitchFamily="34" charset="0"/>
              </a:rPr>
              <a:t> </a:t>
            </a:r>
            <a:r>
              <a:rPr sz="3200" b="1" dirty="0" smtClean="0">
                <a:solidFill>
                  <a:srgbClr val="002C51"/>
                </a:solidFill>
                <a:latin typeface="Calibri" panose="020F0502020204030204" pitchFamily="34" charset="0"/>
                <a:cs typeface="Calibri" panose="020F0502020204030204" pitchFamily="34" charset="0"/>
              </a:rPr>
              <a:t>CSI</a:t>
            </a:r>
            <a:r>
              <a:rPr lang="en-US" sz="3200" b="1" dirty="0" smtClean="0">
                <a:solidFill>
                  <a:srgbClr val="002C51"/>
                </a:solidFill>
                <a:latin typeface="Calibri" panose="020F0502020204030204" pitchFamily="34" charset="0"/>
                <a:cs typeface="Calibri" panose="020F0502020204030204" pitchFamily="34" charset="0"/>
              </a:rPr>
              <a:t> </a:t>
            </a:r>
            <a:r>
              <a:rPr sz="3200" b="1" spc="5" dirty="0" smtClean="0">
                <a:solidFill>
                  <a:srgbClr val="002C51"/>
                </a:solidFill>
                <a:latin typeface="Calibri" panose="020F0502020204030204" pitchFamily="34" charset="0"/>
                <a:cs typeface="Calibri" panose="020F0502020204030204" pitchFamily="34" charset="0"/>
              </a:rPr>
              <a:t>s</a:t>
            </a:r>
            <a:r>
              <a:rPr sz="3200" b="1" dirty="0" smtClean="0">
                <a:solidFill>
                  <a:srgbClr val="002C51"/>
                </a:solidFill>
                <a:latin typeface="Calibri" panose="020F0502020204030204" pitchFamily="34" charset="0"/>
                <a:cs typeface="Calibri" panose="020F0502020204030204" pitchFamily="34" charset="0"/>
              </a:rPr>
              <a:t>chool</a:t>
            </a:r>
            <a:r>
              <a:rPr lang="en-US" sz="3200" b="1" spc="-15" dirty="0" smtClean="0">
                <a:solidFill>
                  <a:srgbClr val="002C51"/>
                </a:solidFill>
                <a:latin typeface="Calibri" panose="020F0502020204030204" pitchFamily="34" charset="0"/>
                <a:cs typeface="Calibri" panose="020F0502020204030204" pitchFamily="34" charset="0"/>
              </a:rPr>
              <a:t> </a:t>
            </a:r>
            <a:r>
              <a:rPr sz="3200" b="1" dirty="0" smtClean="0">
                <a:solidFill>
                  <a:srgbClr val="002C51"/>
                </a:solidFill>
                <a:latin typeface="Calibri" panose="020F0502020204030204" pitchFamily="34" charset="0"/>
                <a:cs typeface="Calibri" panose="020F0502020204030204" pitchFamily="34" charset="0"/>
              </a:rPr>
              <a:t>has</a:t>
            </a:r>
            <a:r>
              <a:rPr lang="en-US" sz="3200" b="1" dirty="0" smtClean="0">
                <a:solidFill>
                  <a:srgbClr val="002C51"/>
                </a:solidFill>
                <a:latin typeface="Calibri" panose="020F0502020204030204" pitchFamily="34" charset="0"/>
                <a:cs typeface="Calibri" panose="020F0502020204030204" pitchFamily="34" charset="0"/>
              </a:rPr>
              <a:t> </a:t>
            </a:r>
            <a:r>
              <a:rPr sz="3200" b="1" dirty="0" smtClean="0">
                <a:solidFill>
                  <a:srgbClr val="002C51"/>
                </a:solidFill>
                <a:latin typeface="Calibri" panose="020F0502020204030204" pitchFamily="34" charset="0"/>
                <a:cs typeface="Calibri" panose="020F0502020204030204" pitchFamily="34" charset="0"/>
              </a:rPr>
              <a:t>lower</a:t>
            </a:r>
            <a:r>
              <a:rPr lang="en-US" sz="3200" b="1" dirty="0" smtClean="0">
                <a:solidFill>
                  <a:srgbClr val="002C51"/>
                </a:solidFill>
                <a:latin typeface="Calibri" panose="020F0502020204030204" pitchFamily="34" charset="0"/>
                <a:cs typeface="Calibri" panose="020F0502020204030204" pitchFamily="34" charset="0"/>
              </a:rPr>
              <a:t> </a:t>
            </a:r>
            <a:r>
              <a:rPr sz="3200" b="1" dirty="0" smtClean="0">
                <a:solidFill>
                  <a:srgbClr val="002C51"/>
                </a:solidFill>
                <a:latin typeface="Calibri" panose="020F0502020204030204" pitchFamily="34" charset="0"/>
                <a:cs typeface="Calibri" panose="020F0502020204030204" pitchFamily="34" charset="0"/>
              </a:rPr>
              <a:t>results</a:t>
            </a:r>
            <a:r>
              <a:rPr sz="3200" b="1" dirty="0">
                <a:solidFill>
                  <a:srgbClr val="002C51"/>
                </a:solidFill>
                <a:latin typeface="Calibri" panose="020F0502020204030204" pitchFamily="34" charset="0"/>
                <a:cs typeface="Calibri" panose="020F0502020204030204" pitchFamily="34" charset="0"/>
              </a:rPr>
              <a:t>?</a:t>
            </a:r>
            <a:endParaRPr sz="3200" dirty="0">
              <a:solidFill>
                <a:prstClr val="black"/>
              </a:solidFill>
              <a:latin typeface="Calibri" panose="020F0502020204030204" pitchFamily="34" charset="0"/>
              <a:cs typeface="Calibri" panose="020F0502020204030204" pitchFamily="34" charset="0"/>
            </a:endParaRPr>
          </a:p>
        </p:txBody>
      </p:sp>
      <p:sp>
        <p:nvSpPr>
          <p:cNvPr id="3" name="object 5"/>
          <p:cNvSpPr txBox="1"/>
          <p:nvPr/>
        </p:nvSpPr>
        <p:spPr>
          <a:xfrm>
            <a:off x="1365233" y="1400502"/>
            <a:ext cx="9602470" cy="3077766"/>
          </a:xfrm>
          <a:prstGeom prst="rect">
            <a:avLst/>
          </a:prstGeom>
        </p:spPr>
        <p:txBody>
          <a:bodyPr vert="horz" wrap="square" lIns="0" tIns="0" rIns="0" bIns="0" rtlCol="0">
            <a:spAutoFit/>
          </a:bodyPr>
          <a:lstStyle/>
          <a:p>
            <a:pPr marL="469265" indent="-456565">
              <a:buClr>
                <a:srgbClr val="002C51"/>
              </a:buClr>
              <a:buFont typeface="Arial"/>
              <a:buAutoNum type="arabicParenR"/>
              <a:tabLst>
                <a:tab pos="469900" algn="l"/>
              </a:tabLst>
            </a:pPr>
            <a:r>
              <a:rPr sz="2000" dirty="0">
                <a:solidFill>
                  <a:srgbClr val="002C51"/>
                </a:solidFill>
                <a:latin typeface="Calibri" panose="020F0502020204030204" pitchFamily="34" charset="0"/>
                <a:cs typeface="Calibri" panose="020F0502020204030204" pitchFamily="34" charset="0"/>
              </a:rPr>
              <a:t>N</a:t>
            </a:r>
            <a:r>
              <a:rPr sz="2000" spc="-15" dirty="0">
                <a:solidFill>
                  <a:srgbClr val="002C51"/>
                </a:solidFill>
                <a:latin typeface="Calibri" panose="020F0502020204030204" pitchFamily="34" charset="0"/>
                <a:cs typeface="Calibri" panose="020F0502020204030204" pitchFamily="34" charset="0"/>
              </a:rPr>
              <a:t>Y</a:t>
            </a:r>
            <a:r>
              <a:rPr sz="2000" dirty="0">
                <a:solidFill>
                  <a:srgbClr val="002C51"/>
                </a:solidFill>
                <a:latin typeface="Calibri" panose="020F0502020204030204" pitchFamily="34" charset="0"/>
                <a:cs typeface="Calibri" panose="020F0502020204030204" pitchFamily="34" charset="0"/>
              </a:rPr>
              <a:t>S</a:t>
            </a:r>
            <a:r>
              <a:rPr sz="2000" spc="-15" dirty="0">
                <a:solidFill>
                  <a:srgbClr val="002C51"/>
                </a:solidFill>
                <a:latin typeface="Calibri" panose="020F0502020204030204" pitchFamily="34" charset="0"/>
                <a:cs typeface="Calibri" panose="020F0502020204030204" pitchFamily="34" charset="0"/>
              </a:rPr>
              <a:t>E</a:t>
            </a:r>
            <a:r>
              <a:rPr sz="2000" dirty="0">
                <a:solidFill>
                  <a:srgbClr val="002C51"/>
                </a:solidFill>
                <a:latin typeface="Calibri" panose="020F0502020204030204" pitchFamily="34" charset="0"/>
                <a:cs typeface="Calibri" panose="020F0502020204030204" pitchFamily="34" charset="0"/>
              </a:rPr>
              <a:t>D</a:t>
            </a:r>
            <a:r>
              <a:rPr sz="2000" spc="1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w</a:t>
            </a:r>
            <a:r>
              <a:rPr sz="2000" spc="-15" dirty="0">
                <a:solidFill>
                  <a:srgbClr val="002C51"/>
                </a:solidFill>
                <a:latin typeface="Calibri" panose="020F0502020204030204" pitchFamily="34" charset="0"/>
                <a:cs typeface="Calibri" panose="020F0502020204030204" pitchFamily="34" charset="0"/>
              </a:rPr>
              <a:t>i</a:t>
            </a:r>
            <a:r>
              <a:rPr sz="2000" dirty="0">
                <a:solidFill>
                  <a:srgbClr val="002C51"/>
                </a:solidFill>
                <a:latin typeface="Calibri" panose="020F0502020204030204" pitchFamily="34" charset="0"/>
                <a:cs typeface="Calibri" panose="020F0502020204030204" pitchFamily="34" charset="0"/>
              </a:rPr>
              <a:t>ll</a:t>
            </a:r>
            <a:r>
              <a:rPr sz="2000" spc="1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prov</a:t>
            </a:r>
            <a:r>
              <a:rPr sz="2000" spc="-10" dirty="0">
                <a:solidFill>
                  <a:srgbClr val="002C51"/>
                </a:solidFill>
                <a:latin typeface="Calibri" panose="020F0502020204030204" pitchFamily="34" charset="0"/>
                <a:cs typeface="Calibri" panose="020F0502020204030204" pitchFamily="34" charset="0"/>
              </a:rPr>
              <a:t>i</a:t>
            </a:r>
            <a:r>
              <a:rPr sz="2000" dirty="0">
                <a:solidFill>
                  <a:srgbClr val="002C51"/>
                </a:solidFill>
                <a:latin typeface="Calibri" panose="020F0502020204030204" pitchFamily="34" charset="0"/>
                <a:cs typeface="Calibri" panose="020F0502020204030204" pitchFamily="34" charset="0"/>
              </a:rPr>
              <a:t>de</a:t>
            </a:r>
            <a:r>
              <a:rPr sz="2000" spc="1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a</a:t>
            </a:r>
            <a:r>
              <a:rPr sz="2000" spc="-10" dirty="0">
                <a:solidFill>
                  <a:srgbClr val="002C51"/>
                </a:solidFill>
                <a:latin typeface="Calibri" panose="020F0502020204030204" pitchFamily="34" charset="0"/>
                <a:cs typeface="Calibri" panose="020F0502020204030204" pitchFamily="34" charset="0"/>
              </a:rPr>
              <a:t>d</a:t>
            </a:r>
            <a:r>
              <a:rPr sz="2000" dirty="0">
                <a:solidFill>
                  <a:srgbClr val="002C51"/>
                </a:solidFill>
                <a:latin typeface="Calibri" panose="020F0502020204030204" pitchFamily="34" charset="0"/>
                <a:cs typeface="Calibri" panose="020F0502020204030204" pitchFamily="34" charset="0"/>
              </a:rPr>
              <a:t>d</a:t>
            </a:r>
            <a:r>
              <a:rPr sz="2000" spc="-10" dirty="0">
                <a:solidFill>
                  <a:srgbClr val="002C51"/>
                </a:solidFill>
                <a:latin typeface="Calibri" panose="020F0502020204030204" pitchFamily="34" charset="0"/>
                <a:cs typeface="Calibri" panose="020F0502020204030204" pitchFamily="34" charset="0"/>
              </a:rPr>
              <a:t>i</a:t>
            </a:r>
            <a:r>
              <a:rPr sz="2000" dirty="0">
                <a:solidFill>
                  <a:srgbClr val="002C51"/>
                </a:solidFill>
                <a:latin typeface="Calibri" panose="020F0502020204030204" pitchFamily="34" charset="0"/>
                <a:cs typeface="Calibri" panose="020F0502020204030204" pitchFamily="34" charset="0"/>
              </a:rPr>
              <a:t>tio</a:t>
            </a:r>
            <a:r>
              <a:rPr sz="2000" spc="-10" dirty="0">
                <a:solidFill>
                  <a:srgbClr val="002C51"/>
                </a:solidFill>
                <a:latin typeface="Calibri" panose="020F0502020204030204" pitchFamily="34" charset="0"/>
                <a:cs typeface="Calibri" panose="020F0502020204030204" pitchFamily="34" charset="0"/>
              </a:rPr>
              <a:t>n</a:t>
            </a:r>
            <a:r>
              <a:rPr sz="2000" dirty="0">
                <a:solidFill>
                  <a:srgbClr val="002C51"/>
                </a:solidFill>
                <a:latin typeface="Calibri" panose="020F0502020204030204" pitchFamily="34" charset="0"/>
                <a:cs typeface="Calibri" panose="020F0502020204030204" pitchFamily="34" charset="0"/>
              </a:rPr>
              <a:t>al</a:t>
            </a:r>
            <a:r>
              <a:rPr sz="2000" spc="2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on-site tech</a:t>
            </a:r>
            <a:r>
              <a:rPr sz="2000" spc="-10" dirty="0">
                <a:solidFill>
                  <a:srgbClr val="002C51"/>
                </a:solidFill>
                <a:latin typeface="Calibri" panose="020F0502020204030204" pitchFamily="34" charset="0"/>
                <a:cs typeface="Calibri" panose="020F0502020204030204" pitchFamily="34" charset="0"/>
              </a:rPr>
              <a:t>n</a:t>
            </a:r>
            <a:r>
              <a:rPr sz="2000" dirty="0">
                <a:solidFill>
                  <a:srgbClr val="002C51"/>
                </a:solidFill>
                <a:latin typeface="Calibri" panose="020F0502020204030204" pitchFamily="34" charset="0"/>
                <a:cs typeface="Calibri" panose="020F0502020204030204" pitchFamily="34" charset="0"/>
              </a:rPr>
              <a:t>ic</a:t>
            </a:r>
            <a:r>
              <a:rPr sz="2000" spc="-10" dirty="0">
                <a:solidFill>
                  <a:srgbClr val="002C51"/>
                </a:solidFill>
                <a:latin typeface="Calibri" panose="020F0502020204030204" pitchFamily="34" charset="0"/>
                <a:cs typeface="Calibri" panose="020F0502020204030204" pitchFamily="34" charset="0"/>
              </a:rPr>
              <a:t>a</a:t>
            </a:r>
            <a:r>
              <a:rPr sz="2000" dirty="0">
                <a:solidFill>
                  <a:srgbClr val="002C51"/>
                </a:solidFill>
                <a:latin typeface="Calibri" panose="020F0502020204030204" pitchFamily="34" charset="0"/>
                <a:cs typeface="Calibri" panose="020F0502020204030204" pitchFamily="34" charset="0"/>
              </a:rPr>
              <a:t>l</a:t>
            </a:r>
            <a:r>
              <a:rPr sz="2000" spc="1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ass</a:t>
            </a:r>
            <a:r>
              <a:rPr sz="2000" spc="-15" dirty="0">
                <a:solidFill>
                  <a:srgbClr val="002C51"/>
                </a:solidFill>
                <a:latin typeface="Calibri" panose="020F0502020204030204" pitchFamily="34" charset="0"/>
                <a:cs typeface="Calibri" panose="020F0502020204030204" pitchFamily="34" charset="0"/>
              </a:rPr>
              <a:t>i</a:t>
            </a:r>
            <a:r>
              <a:rPr sz="2000" dirty="0">
                <a:solidFill>
                  <a:srgbClr val="002C51"/>
                </a:solidFill>
                <a:latin typeface="Calibri" panose="020F0502020204030204" pitchFamily="34" charset="0"/>
                <a:cs typeface="Calibri" panose="020F0502020204030204" pitchFamily="34" charset="0"/>
              </a:rPr>
              <a:t>stance</a:t>
            </a:r>
            <a:r>
              <a:rPr sz="2000" spc="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a</a:t>
            </a:r>
            <a:r>
              <a:rPr sz="2000" spc="-10" dirty="0">
                <a:solidFill>
                  <a:srgbClr val="002C51"/>
                </a:solidFill>
                <a:latin typeface="Calibri" panose="020F0502020204030204" pitchFamily="34" charset="0"/>
                <a:cs typeface="Calibri" panose="020F0502020204030204" pitchFamily="34" charset="0"/>
              </a:rPr>
              <a:t>n</a:t>
            </a:r>
            <a:r>
              <a:rPr sz="2000" dirty="0">
                <a:solidFill>
                  <a:srgbClr val="002C51"/>
                </a:solidFill>
                <a:latin typeface="Calibri" panose="020F0502020204030204" pitchFamily="34" charset="0"/>
                <a:cs typeface="Calibri" panose="020F0502020204030204" pitchFamily="34" charset="0"/>
              </a:rPr>
              <a:t>d</a:t>
            </a:r>
            <a:endParaRPr sz="2000" dirty="0">
              <a:solidFill>
                <a:prstClr val="black"/>
              </a:solidFill>
              <a:latin typeface="Calibri" panose="020F0502020204030204" pitchFamily="34" charset="0"/>
              <a:cs typeface="Calibri" panose="020F0502020204030204" pitchFamily="34" charset="0"/>
            </a:endParaRPr>
          </a:p>
          <a:p>
            <a:pPr marL="469265"/>
            <a:r>
              <a:rPr sz="2000" dirty="0">
                <a:solidFill>
                  <a:srgbClr val="002C51"/>
                </a:solidFill>
                <a:latin typeface="Calibri" panose="020F0502020204030204" pitchFamily="34" charset="0"/>
                <a:cs typeface="Calibri" panose="020F0502020204030204" pitchFamily="34" charset="0"/>
              </a:rPr>
              <a:t>coach</a:t>
            </a:r>
            <a:r>
              <a:rPr sz="2000" spc="-15" dirty="0">
                <a:solidFill>
                  <a:srgbClr val="002C51"/>
                </a:solidFill>
                <a:latin typeface="Calibri" panose="020F0502020204030204" pitchFamily="34" charset="0"/>
                <a:cs typeface="Calibri" panose="020F0502020204030204" pitchFamily="34" charset="0"/>
              </a:rPr>
              <a:t>i</a:t>
            </a:r>
            <a:r>
              <a:rPr sz="2000" dirty="0">
                <a:solidFill>
                  <a:srgbClr val="002C51"/>
                </a:solidFill>
                <a:latin typeface="Calibri" panose="020F0502020204030204" pitchFamily="34" charset="0"/>
                <a:cs typeface="Calibri" panose="020F0502020204030204" pitchFamily="34" charset="0"/>
              </a:rPr>
              <a:t>ng</a:t>
            </a:r>
            <a:endParaRPr sz="2000" dirty="0">
              <a:solidFill>
                <a:prstClr val="black"/>
              </a:solidFill>
              <a:latin typeface="Calibri" panose="020F0502020204030204" pitchFamily="34" charset="0"/>
              <a:cs typeface="Calibri" panose="020F0502020204030204" pitchFamily="34" charset="0"/>
            </a:endParaRPr>
          </a:p>
          <a:p>
            <a:pPr marL="469265" marR="175895" indent="-456565">
              <a:buClr>
                <a:srgbClr val="002C51"/>
              </a:buClr>
              <a:buFont typeface="Arial"/>
              <a:buAutoNum type="arabicParenR" startAt="2"/>
              <a:tabLst>
                <a:tab pos="469900" algn="l"/>
              </a:tabLst>
            </a:pPr>
            <a:r>
              <a:rPr sz="2000" dirty="0">
                <a:solidFill>
                  <a:srgbClr val="002C51"/>
                </a:solidFill>
                <a:latin typeface="Calibri" panose="020F0502020204030204" pitchFamily="34" charset="0"/>
                <a:cs typeface="Calibri" panose="020F0502020204030204" pitchFamily="34" charset="0"/>
              </a:rPr>
              <a:t>In </a:t>
            </a:r>
            <a:r>
              <a:rPr sz="2000" spc="-10" dirty="0">
                <a:solidFill>
                  <a:srgbClr val="002C51"/>
                </a:solidFill>
                <a:latin typeface="Calibri" panose="020F0502020204030204" pitchFamily="34" charset="0"/>
                <a:cs typeface="Calibri" panose="020F0502020204030204" pitchFamily="34" charset="0"/>
              </a:rPr>
              <a:t>a</a:t>
            </a:r>
            <a:r>
              <a:rPr sz="2000" dirty="0">
                <a:solidFill>
                  <a:srgbClr val="002C51"/>
                </a:solidFill>
                <a:latin typeface="Calibri" panose="020F0502020204030204" pitchFamily="34" charset="0"/>
                <a:cs typeface="Calibri" panose="020F0502020204030204" pitchFamily="34" charset="0"/>
              </a:rPr>
              <a:t>dd</a:t>
            </a:r>
            <a:r>
              <a:rPr sz="2000" spc="-10" dirty="0">
                <a:solidFill>
                  <a:srgbClr val="002C51"/>
                </a:solidFill>
                <a:latin typeface="Calibri" panose="020F0502020204030204" pitchFamily="34" charset="0"/>
                <a:cs typeface="Calibri" panose="020F0502020204030204" pitchFamily="34" charset="0"/>
              </a:rPr>
              <a:t>i</a:t>
            </a:r>
            <a:r>
              <a:rPr sz="2000" dirty="0">
                <a:solidFill>
                  <a:srgbClr val="002C51"/>
                </a:solidFill>
                <a:latin typeface="Calibri" panose="020F0502020204030204" pitchFamily="34" charset="0"/>
                <a:cs typeface="Calibri" panose="020F0502020204030204" pitchFamily="34" charset="0"/>
              </a:rPr>
              <a:t>tion</a:t>
            </a:r>
            <a:r>
              <a:rPr sz="2000" spc="2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to </a:t>
            </a:r>
            <a:r>
              <a:rPr sz="2000" spc="-10" dirty="0">
                <a:solidFill>
                  <a:srgbClr val="002C51"/>
                </a:solidFill>
                <a:latin typeface="Calibri" panose="020F0502020204030204" pitchFamily="34" charset="0"/>
                <a:cs typeface="Calibri" panose="020F0502020204030204" pitchFamily="34" charset="0"/>
              </a:rPr>
              <a:t>D</a:t>
            </a:r>
            <a:r>
              <a:rPr sz="2000" dirty="0">
                <a:solidFill>
                  <a:srgbClr val="002C51"/>
                </a:solidFill>
                <a:latin typeface="Calibri" panose="020F0502020204030204" pitchFamily="34" charset="0"/>
                <a:cs typeface="Calibri" panose="020F0502020204030204" pitchFamily="34" charset="0"/>
              </a:rPr>
              <a:t>istrict</a:t>
            </a:r>
            <a:r>
              <a:rPr sz="2000" spc="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requ</a:t>
            </a:r>
            <a:r>
              <a:rPr sz="2000" spc="-10" dirty="0">
                <a:solidFill>
                  <a:srgbClr val="002C51"/>
                </a:solidFill>
                <a:latin typeface="Calibri" panose="020F0502020204030204" pitchFamily="34" charset="0"/>
                <a:cs typeface="Calibri" panose="020F0502020204030204" pitchFamily="34" charset="0"/>
              </a:rPr>
              <a:t>i</a:t>
            </a:r>
            <a:r>
              <a:rPr sz="2000" dirty="0">
                <a:solidFill>
                  <a:srgbClr val="002C51"/>
                </a:solidFill>
                <a:latin typeface="Calibri" panose="020F0502020204030204" pitchFamily="34" charset="0"/>
                <a:cs typeface="Calibri" panose="020F0502020204030204" pitchFamily="34" charset="0"/>
              </a:rPr>
              <a:t>rements</a:t>
            </a:r>
            <a:r>
              <a:rPr sz="2000" spc="1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i</a:t>
            </a:r>
            <a:r>
              <a:rPr sz="2000" spc="-10" dirty="0">
                <a:solidFill>
                  <a:srgbClr val="002C51"/>
                </a:solidFill>
                <a:latin typeface="Calibri" panose="020F0502020204030204" pitchFamily="34" charset="0"/>
                <a:cs typeface="Calibri" panose="020F0502020204030204" pitchFamily="34" charset="0"/>
              </a:rPr>
              <a:t>d</a:t>
            </a:r>
            <a:r>
              <a:rPr sz="2000" dirty="0">
                <a:solidFill>
                  <a:srgbClr val="002C51"/>
                </a:solidFill>
                <a:latin typeface="Calibri" panose="020F0502020204030204" pitchFamily="34" charset="0"/>
                <a:cs typeface="Calibri" panose="020F0502020204030204" pitchFamily="34" charset="0"/>
              </a:rPr>
              <a:t>entifi</a:t>
            </a:r>
            <a:r>
              <a:rPr sz="2000" spc="-10" dirty="0">
                <a:solidFill>
                  <a:srgbClr val="002C51"/>
                </a:solidFill>
                <a:latin typeface="Calibri" panose="020F0502020204030204" pitchFamily="34" charset="0"/>
                <a:cs typeface="Calibri" panose="020F0502020204030204" pitchFamily="34" charset="0"/>
              </a:rPr>
              <a:t>e</a:t>
            </a:r>
            <a:r>
              <a:rPr sz="2000" dirty="0">
                <a:solidFill>
                  <a:srgbClr val="002C51"/>
                </a:solidFill>
                <a:latin typeface="Calibri" panose="020F0502020204030204" pitchFamily="34" charset="0"/>
                <a:cs typeface="Calibri" panose="020F0502020204030204" pitchFamily="34" charset="0"/>
              </a:rPr>
              <a:t>d</a:t>
            </a:r>
            <a:r>
              <a:rPr sz="2000" spc="2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on the</a:t>
            </a:r>
            <a:r>
              <a:rPr sz="2000" spc="-1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previo</a:t>
            </a:r>
            <a:r>
              <a:rPr sz="2000" spc="-10" dirty="0">
                <a:solidFill>
                  <a:srgbClr val="002C51"/>
                </a:solidFill>
                <a:latin typeface="Calibri" panose="020F0502020204030204" pitchFamily="34" charset="0"/>
                <a:cs typeface="Calibri" panose="020F0502020204030204" pitchFamily="34" charset="0"/>
              </a:rPr>
              <a:t>u</a:t>
            </a:r>
            <a:r>
              <a:rPr sz="2000" dirty="0">
                <a:solidFill>
                  <a:srgbClr val="002C51"/>
                </a:solidFill>
                <a:latin typeface="Calibri" panose="020F0502020204030204" pitchFamily="34" charset="0"/>
                <a:cs typeface="Calibri" panose="020F0502020204030204" pitchFamily="34" charset="0"/>
              </a:rPr>
              <a:t>s</a:t>
            </a:r>
            <a:r>
              <a:rPr sz="2000" spc="2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pa</a:t>
            </a:r>
            <a:r>
              <a:rPr sz="2000" spc="-10" dirty="0">
                <a:solidFill>
                  <a:srgbClr val="002C51"/>
                </a:solidFill>
                <a:latin typeface="Calibri" panose="020F0502020204030204" pitchFamily="34" charset="0"/>
                <a:cs typeface="Calibri" panose="020F0502020204030204" pitchFamily="34" charset="0"/>
              </a:rPr>
              <a:t>g</a:t>
            </a:r>
            <a:r>
              <a:rPr sz="2000" dirty="0">
                <a:solidFill>
                  <a:srgbClr val="002C51"/>
                </a:solidFill>
                <a:latin typeface="Calibri" panose="020F0502020204030204" pitchFamily="34" charset="0"/>
                <a:cs typeface="Calibri" panose="020F0502020204030204" pitchFamily="34" charset="0"/>
              </a:rPr>
              <a:t>e, any school that has a decrease</a:t>
            </a:r>
            <a:r>
              <a:rPr sz="2000" spc="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in</a:t>
            </a:r>
            <a:r>
              <a:rPr sz="2000" spc="-1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its</a:t>
            </a:r>
            <a:r>
              <a:rPr sz="2000" spc="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results for two</a:t>
            </a:r>
            <a:r>
              <a:rPr sz="2000" spc="-1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consecutive ye</a:t>
            </a:r>
            <a:r>
              <a:rPr sz="2000" spc="-10" dirty="0">
                <a:solidFill>
                  <a:srgbClr val="002C51"/>
                </a:solidFill>
                <a:latin typeface="Calibri" panose="020F0502020204030204" pitchFamily="34" charset="0"/>
                <a:cs typeface="Calibri" panose="020F0502020204030204" pitchFamily="34" charset="0"/>
              </a:rPr>
              <a:t>a</a:t>
            </a:r>
            <a:r>
              <a:rPr sz="2000" dirty="0">
                <a:solidFill>
                  <a:srgbClr val="002C51"/>
                </a:solidFill>
                <a:latin typeface="Calibri" panose="020F0502020204030204" pitchFamily="34" charset="0"/>
                <a:cs typeface="Calibri" panose="020F0502020204030204" pitchFamily="34" charset="0"/>
              </a:rPr>
              <a:t>rs wi</a:t>
            </a:r>
            <a:r>
              <a:rPr sz="2000" spc="-10" dirty="0">
                <a:solidFill>
                  <a:srgbClr val="002C51"/>
                </a:solidFill>
                <a:latin typeface="Calibri" panose="020F0502020204030204" pitchFamily="34" charset="0"/>
                <a:cs typeface="Calibri" panose="020F0502020204030204" pitchFamily="34" charset="0"/>
              </a:rPr>
              <a:t>l</a:t>
            </a:r>
            <a:r>
              <a:rPr sz="2000" dirty="0">
                <a:solidFill>
                  <a:srgbClr val="002C51"/>
                </a:solidFill>
                <a:latin typeface="Calibri" panose="020F0502020204030204" pitchFamily="34" charset="0"/>
                <a:cs typeface="Calibri" panose="020F0502020204030204" pitchFamily="34" charset="0"/>
              </a:rPr>
              <a:t>l</a:t>
            </a:r>
            <a:r>
              <a:rPr sz="2000" spc="1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be</a:t>
            </a:r>
            <a:r>
              <a:rPr sz="2000" spc="-1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re</a:t>
            </a:r>
            <a:r>
              <a:rPr sz="2000" spc="-10" dirty="0">
                <a:solidFill>
                  <a:srgbClr val="002C51"/>
                </a:solidFill>
                <a:latin typeface="Calibri" panose="020F0502020204030204" pitchFamily="34" charset="0"/>
                <a:cs typeface="Calibri" panose="020F0502020204030204" pitchFamily="34" charset="0"/>
              </a:rPr>
              <a:t>q</a:t>
            </a:r>
            <a:r>
              <a:rPr sz="2000" dirty="0">
                <a:solidFill>
                  <a:srgbClr val="002C51"/>
                </a:solidFill>
                <a:latin typeface="Calibri" panose="020F0502020204030204" pitchFamily="34" charset="0"/>
                <a:cs typeface="Calibri" panose="020F0502020204030204" pitchFamily="34" charset="0"/>
              </a:rPr>
              <a:t>u</a:t>
            </a:r>
            <a:r>
              <a:rPr sz="2000" spc="-10" dirty="0">
                <a:solidFill>
                  <a:srgbClr val="002C51"/>
                </a:solidFill>
                <a:latin typeface="Calibri" panose="020F0502020204030204" pitchFamily="34" charset="0"/>
                <a:cs typeface="Calibri" panose="020F0502020204030204" pitchFamily="34" charset="0"/>
              </a:rPr>
              <a:t>i</a:t>
            </a:r>
            <a:r>
              <a:rPr sz="2000" dirty="0">
                <a:solidFill>
                  <a:srgbClr val="002C51"/>
                </a:solidFill>
                <a:latin typeface="Calibri" panose="020F0502020204030204" pitchFamily="34" charset="0"/>
                <a:cs typeface="Calibri" panose="020F0502020204030204" pitchFamily="34" charset="0"/>
              </a:rPr>
              <a:t>red</a:t>
            </a:r>
            <a:r>
              <a:rPr sz="2000" spc="2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to</a:t>
            </a:r>
            <a:r>
              <a:rPr sz="2000" spc="-1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offer</a:t>
            </a:r>
            <a:r>
              <a:rPr sz="2000" spc="-1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P</a:t>
            </a:r>
            <a:r>
              <a:rPr sz="2000" spc="-10" dirty="0">
                <a:solidFill>
                  <a:srgbClr val="002C51"/>
                </a:solidFill>
                <a:latin typeface="Calibri" panose="020F0502020204030204" pitchFamily="34" charset="0"/>
                <a:cs typeface="Calibri" panose="020F0502020204030204" pitchFamily="34" charset="0"/>
              </a:rPr>
              <a:t>u</a:t>
            </a:r>
            <a:r>
              <a:rPr sz="2000" dirty="0">
                <a:solidFill>
                  <a:srgbClr val="002C51"/>
                </a:solidFill>
                <a:latin typeface="Calibri" panose="020F0502020204030204" pitchFamily="34" charset="0"/>
                <a:cs typeface="Calibri" panose="020F0502020204030204" pitchFamily="34" charset="0"/>
              </a:rPr>
              <a:t>b</a:t>
            </a:r>
            <a:r>
              <a:rPr sz="2000" spc="-10" dirty="0">
                <a:solidFill>
                  <a:srgbClr val="002C51"/>
                </a:solidFill>
                <a:latin typeface="Calibri" panose="020F0502020204030204" pitchFamily="34" charset="0"/>
                <a:cs typeface="Calibri" panose="020F0502020204030204" pitchFamily="34" charset="0"/>
              </a:rPr>
              <a:t>l</a:t>
            </a:r>
            <a:r>
              <a:rPr sz="2000" dirty="0">
                <a:solidFill>
                  <a:srgbClr val="002C51"/>
                </a:solidFill>
                <a:latin typeface="Calibri" panose="020F0502020204030204" pitchFamily="34" charset="0"/>
                <a:cs typeface="Calibri" panose="020F0502020204030204" pitchFamily="34" charset="0"/>
              </a:rPr>
              <a:t>ic</a:t>
            </a:r>
            <a:r>
              <a:rPr sz="2000" spc="1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S</a:t>
            </a:r>
            <a:r>
              <a:rPr sz="2000" spc="-10" dirty="0">
                <a:solidFill>
                  <a:srgbClr val="002C51"/>
                </a:solidFill>
                <a:latin typeface="Calibri" panose="020F0502020204030204" pitchFamily="34" charset="0"/>
                <a:cs typeface="Calibri" panose="020F0502020204030204" pitchFamily="34" charset="0"/>
              </a:rPr>
              <a:t>c</a:t>
            </a:r>
            <a:r>
              <a:rPr sz="2000" dirty="0">
                <a:solidFill>
                  <a:srgbClr val="002C51"/>
                </a:solidFill>
                <a:latin typeface="Calibri" panose="020F0502020204030204" pitchFamily="34" charset="0"/>
                <a:cs typeface="Calibri" panose="020F0502020204030204" pitchFamily="34" charset="0"/>
              </a:rPr>
              <a:t>h</a:t>
            </a:r>
            <a:r>
              <a:rPr sz="2000" spc="-10" dirty="0">
                <a:solidFill>
                  <a:srgbClr val="002C51"/>
                </a:solidFill>
                <a:latin typeface="Calibri" panose="020F0502020204030204" pitchFamily="34" charset="0"/>
                <a:cs typeface="Calibri" panose="020F0502020204030204" pitchFamily="34" charset="0"/>
              </a:rPr>
              <a:t>o</a:t>
            </a:r>
            <a:r>
              <a:rPr sz="2000" dirty="0">
                <a:solidFill>
                  <a:srgbClr val="002C51"/>
                </a:solidFill>
                <a:latin typeface="Calibri" panose="020F0502020204030204" pitchFamily="34" charset="0"/>
                <a:cs typeface="Calibri" panose="020F0502020204030204" pitchFamily="34" charset="0"/>
              </a:rPr>
              <a:t>ol</a:t>
            </a:r>
            <a:r>
              <a:rPr sz="2000" spc="1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C</a:t>
            </a:r>
            <a:r>
              <a:rPr sz="2000" spc="-10" dirty="0">
                <a:solidFill>
                  <a:srgbClr val="002C51"/>
                </a:solidFill>
                <a:latin typeface="Calibri" panose="020F0502020204030204" pitchFamily="34" charset="0"/>
                <a:cs typeface="Calibri" panose="020F0502020204030204" pitchFamily="34" charset="0"/>
              </a:rPr>
              <a:t>h</a:t>
            </a:r>
            <a:r>
              <a:rPr sz="2000" dirty="0">
                <a:solidFill>
                  <a:srgbClr val="002C51"/>
                </a:solidFill>
                <a:latin typeface="Calibri" panose="020F0502020204030204" pitchFamily="34" charset="0"/>
                <a:cs typeface="Calibri" panose="020F0502020204030204" pitchFamily="34" charset="0"/>
              </a:rPr>
              <a:t>o</a:t>
            </a:r>
            <a:r>
              <a:rPr sz="2000" spc="-10" dirty="0">
                <a:solidFill>
                  <a:srgbClr val="002C51"/>
                </a:solidFill>
                <a:latin typeface="Calibri" panose="020F0502020204030204" pitchFamily="34" charset="0"/>
                <a:cs typeface="Calibri" panose="020F0502020204030204" pitchFamily="34" charset="0"/>
              </a:rPr>
              <a:t>i</a:t>
            </a:r>
            <a:r>
              <a:rPr sz="2000" dirty="0">
                <a:solidFill>
                  <a:srgbClr val="002C51"/>
                </a:solidFill>
                <a:latin typeface="Calibri" panose="020F0502020204030204" pitchFamily="34" charset="0"/>
                <a:cs typeface="Calibri" panose="020F0502020204030204" pitchFamily="34" charset="0"/>
              </a:rPr>
              <a:t>ce</a:t>
            </a:r>
            <a:r>
              <a:rPr sz="2000" spc="2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in</a:t>
            </a:r>
            <a:r>
              <a:rPr sz="2000" spc="-1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the</a:t>
            </a:r>
            <a:r>
              <a:rPr sz="2000" spc="-10" dirty="0">
                <a:solidFill>
                  <a:srgbClr val="002C51"/>
                </a:solidFill>
                <a:latin typeface="Calibri" panose="020F0502020204030204" pitchFamily="34" charset="0"/>
                <a:cs typeface="Calibri" panose="020F0502020204030204" pitchFamily="34" charset="0"/>
              </a:rPr>
              <a:t> </a:t>
            </a:r>
            <a:r>
              <a:rPr sz="2000" spc="25" dirty="0">
                <a:solidFill>
                  <a:srgbClr val="002C51"/>
                </a:solidFill>
                <a:latin typeface="Calibri" panose="020F0502020204030204" pitchFamily="34" charset="0"/>
                <a:cs typeface="Calibri" panose="020F0502020204030204" pitchFamily="34" charset="0"/>
              </a:rPr>
              <a:t>4</a:t>
            </a:r>
            <a:r>
              <a:rPr sz="2000" spc="-15" baseline="24305" dirty="0">
                <a:solidFill>
                  <a:srgbClr val="002C51"/>
                </a:solidFill>
                <a:latin typeface="Calibri" panose="020F0502020204030204" pitchFamily="34" charset="0"/>
                <a:cs typeface="Calibri" panose="020F0502020204030204" pitchFamily="34" charset="0"/>
              </a:rPr>
              <a:t>th</a:t>
            </a:r>
            <a:r>
              <a:rPr sz="2000" baseline="24305" dirty="0">
                <a:solidFill>
                  <a:srgbClr val="002C51"/>
                </a:solidFill>
                <a:latin typeface="Calibri" panose="020F0502020204030204" pitchFamily="34" charset="0"/>
                <a:cs typeface="Calibri" panose="020F0502020204030204" pitchFamily="34" charset="0"/>
              </a:rPr>
              <a:t> </a:t>
            </a:r>
            <a:r>
              <a:rPr sz="2000" spc="-322" baseline="2430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ye</a:t>
            </a:r>
            <a:r>
              <a:rPr sz="2000" spc="-10" dirty="0">
                <a:solidFill>
                  <a:srgbClr val="002C51"/>
                </a:solidFill>
                <a:latin typeface="Calibri" panose="020F0502020204030204" pitchFamily="34" charset="0"/>
                <a:cs typeface="Calibri" panose="020F0502020204030204" pitchFamily="34" charset="0"/>
              </a:rPr>
              <a:t>a</a:t>
            </a:r>
            <a:r>
              <a:rPr sz="2000" dirty="0">
                <a:solidFill>
                  <a:srgbClr val="002C51"/>
                </a:solidFill>
                <a:latin typeface="Calibri" panose="020F0502020204030204" pitchFamily="34" charset="0"/>
                <a:cs typeface="Calibri" panose="020F0502020204030204" pitchFamily="34" charset="0"/>
              </a:rPr>
              <a:t>r.</a:t>
            </a:r>
            <a:endParaRPr sz="2000" dirty="0">
              <a:solidFill>
                <a:prstClr val="black"/>
              </a:solidFill>
              <a:latin typeface="Calibri" panose="020F0502020204030204" pitchFamily="34" charset="0"/>
              <a:cs typeface="Calibri" panose="020F0502020204030204" pitchFamily="34" charset="0"/>
            </a:endParaRPr>
          </a:p>
          <a:p>
            <a:endParaRPr sz="2000" dirty="0">
              <a:solidFill>
                <a:prstClr val="black"/>
              </a:solidFill>
              <a:latin typeface="Calibri" panose="020F0502020204030204" pitchFamily="34" charset="0"/>
              <a:cs typeface="Calibri" panose="020F0502020204030204" pitchFamily="34" charset="0"/>
            </a:endParaRPr>
          </a:p>
          <a:p>
            <a:pPr>
              <a:spcBef>
                <a:spcPts val="39"/>
              </a:spcBef>
            </a:pPr>
            <a:endParaRPr sz="2000" dirty="0">
              <a:solidFill>
                <a:prstClr val="black"/>
              </a:solidFill>
              <a:latin typeface="Calibri" panose="020F0502020204030204" pitchFamily="34" charset="0"/>
              <a:cs typeface="Calibri" panose="020F0502020204030204" pitchFamily="34" charset="0"/>
            </a:endParaRPr>
          </a:p>
          <a:p>
            <a:pPr marL="12700" marR="5080"/>
            <a:r>
              <a:rPr sz="2000" dirty="0">
                <a:solidFill>
                  <a:srgbClr val="002C51"/>
                </a:solidFill>
                <a:latin typeface="Calibri" panose="020F0502020204030204" pitchFamily="34" charset="0"/>
                <a:cs typeface="Calibri" panose="020F0502020204030204" pitchFamily="34" charset="0"/>
              </a:rPr>
              <a:t>In </a:t>
            </a:r>
            <a:r>
              <a:rPr sz="2000" spc="-10" dirty="0">
                <a:solidFill>
                  <a:srgbClr val="002C51"/>
                </a:solidFill>
                <a:latin typeface="Calibri" panose="020F0502020204030204" pitchFamily="34" charset="0"/>
                <a:cs typeface="Calibri" panose="020F0502020204030204" pitchFamily="34" charset="0"/>
              </a:rPr>
              <a:t>a</a:t>
            </a:r>
            <a:r>
              <a:rPr sz="2000" dirty="0">
                <a:solidFill>
                  <a:srgbClr val="002C51"/>
                </a:solidFill>
                <a:latin typeface="Calibri" panose="020F0502020204030204" pitchFamily="34" charset="0"/>
                <a:cs typeface="Calibri" panose="020F0502020204030204" pitchFamily="34" charset="0"/>
              </a:rPr>
              <a:t>dd</a:t>
            </a:r>
            <a:r>
              <a:rPr sz="2000" spc="-10" dirty="0">
                <a:solidFill>
                  <a:srgbClr val="002C51"/>
                </a:solidFill>
                <a:latin typeface="Calibri" panose="020F0502020204030204" pitchFamily="34" charset="0"/>
                <a:cs typeface="Calibri" panose="020F0502020204030204" pitchFamily="34" charset="0"/>
              </a:rPr>
              <a:t>i</a:t>
            </a:r>
            <a:r>
              <a:rPr sz="2000" dirty="0">
                <a:solidFill>
                  <a:srgbClr val="002C51"/>
                </a:solidFill>
                <a:latin typeface="Calibri" panose="020F0502020204030204" pitchFamily="34" charset="0"/>
                <a:cs typeface="Calibri" panose="020F0502020204030204" pitchFamily="34" charset="0"/>
              </a:rPr>
              <a:t>tion,</a:t>
            </a:r>
            <a:r>
              <a:rPr sz="2000" spc="1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any</a:t>
            </a:r>
            <a:r>
              <a:rPr sz="2000" spc="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school i</a:t>
            </a:r>
            <a:r>
              <a:rPr sz="2000" spc="-10" dirty="0">
                <a:solidFill>
                  <a:srgbClr val="002C51"/>
                </a:solidFill>
                <a:latin typeface="Calibri" panose="020F0502020204030204" pitchFamily="34" charset="0"/>
                <a:cs typeface="Calibri" panose="020F0502020204030204" pitchFamily="34" charset="0"/>
              </a:rPr>
              <a:t>d</a:t>
            </a:r>
            <a:r>
              <a:rPr sz="2000" dirty="0">
                <a:solidFill>
                  <a:srgbClr val="002C51"/>
                </a:solidFill>
                <a:latin typeface="Calibri" panose="020F0502020204030204" pitchFamily="34" charset="0"/>
                <a:cs typeface="Calibri" panose="020F0502020204030204" pitchFamily="34" charset="0"/>
              </a:rPr>
              <a:t>entifi</a:t>
            </a:r>
            <a:r>
              <a:rPr sz="2000" spc="-10" dirty="0">
                <a:solidFill>
                  <a:srgbClr val="002C51"/>
                </a:solidFill>
                <a:latin typeface="Calibri" panose="020F0502020204030204" pitchFamily="34" charset="0"/>
                <a:cs typeface="Calibri" panose="020F0502020204030204" pitchFamily="34" charset="0"/>
              </a:rPr>
              <a:t>e</a:t>
            </a:r>
            <a:r>
              <a:rPr sz="2000" dirty="0">
                <a:solidFill>
                  <a:srgbClr val="002C51"/>
                </a:solidFill>
                <a:latin typeface="Calibri" panose="020F0502020204030204" pitchFamily="34" charset="0"/>
                <a:cs typeface="Calibri" panose="020F0502020204030204" pitchFamily="34" charset="0"/>
              </a:rPr>
              <a:t>d</a:t>
            </a:r>
            <a:r>
              <a:rPr sz="2000" spc="2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currently as CSI</a:t>
            </a:r>
            <a:r>
              <a:rPr sz="2000" spc="-1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that remains</a:t>
            </a:r>
            <a:r>
              <a:rPr sz="2000" spc="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in</a:t>
            </a:r>
            <a:r>
              <a:rPr sz="2000" spc="-1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CSI status</a:t>
            </a:r>
            <a:r>
              <a:rPr sz="2000" spc="-1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throu</a:t>
            </a:r>
            <a:r>
              <a:rPr sz="2000" spc="-10" dirty="0">
                <a:solidFill>
                  <a:srgbClr val="002C51"/>
                </a:solidFill>
                <a:latin typeface="Calibri" panose="020F0502020204030204" pitchFamily="34" charset="0"/>
                <a:cs typeface="Calibri" panose="020F0502020204030204" pitchFamily="34" charset="0"/>
              </a:rPr>
              <a:t>g</a:t>
            </a:r>
            <a:r>
              <a:rPr sz="2000" dirty="0">
                <a:solidFill>
                  <a:srgbClr val="002C51"/>
                </a:solidFill>
                <a:latin typeface="Calibri" panose="020F0502020204030204" pitchFamily="34" charset="0"/>
                <a:cs typeface="Calibri" panose="020F0502020204030204" pitchFamily="34" charset="0"/>
              </a:rPr>
              <a:t>ho</a:t>
            </a:r>
            <a:r>
              <a:rPr sz="2000" spc="-10" dirty="0">
                <a:solidFill>
                  <a:srgbClr val="002C51"/>
                </a:solidFill>
                <a:latin typeface="Calibri" panose="020F0502020204030204" pitchFamily="34" charset="0"/>
                <a:cs typeface="Calibri" panose="020F0502020204030204" pitchFamily="34" charset="0"/>
              </a:rPr>
              <a:t>u</a:t>
            </a:r>
            <a:r>
              <a:rPr sz="2000" dirty="0">
                <a:solidFill>
                  <a:srgbClr val="002C51"/>
                </a:solidFill>
                <a:latin typeface="Calibri" panose="020F0502020204030204" pitchFamily="34" charset="0"/>
                <a:cs typeface="Calibri" panose="020F0502020204030204" pitchFamily="34" charset="0"/>
              </a:rPr>
              <a:t>t</a:t>
            </a:r>
            <a:r>
              <a:rPr sz="2000" spc="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this ide</a:t>
            </a:r>
            <a:r>
              <a:rPr sz="2000" spc="-10" dirty="0">
                <a:solidFill>
                  <a:srgbClr val="002C51"/>
                </a:solidFill>
                <a:latin typeface="Calibri" panose="020F0502020204030204" pitchFamily="34" charset="0"/>
                <a:cs typeface="Calibri" panose="020F0502020204030204" pitchFamily="34" charset="0"/>
              </a:rPr>
              <a:t>n</a:t>
            </a:r>
            <a:r>
              <a:rPr sz="2000" dirty="0">
                <a:solidFill>
                  <a:srgbClr val="002C51"/>
                </a:solidFill>
                <a:latin typeface="Calibri" panose="020F0502020204030204" pitchFamily="34" charset="0"/>
                <a:cs typeface="Calibri" panose="020F0502020204030204" pitchFamily="34" charset="0"/>
              </a:rPr>
              <a:t>tification</a:t>
            </a:r>
            <a:r>
              <a:rPr sz="2000" spc="1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cycle</a:t>
            </a:r>
            <a:r>
              <a:rPr sz="2000" spc="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and</a:t>
            </a:r>
            <a:r>
              <a:rPr sz="2000" spc="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r</a:t>
            </a:r>
            <a:r>
              <a:rPr sz="2000" spc="20" dirty="0">
                <a:solidFill>
                  <a:srgbClr val="002C51"/>
                </a:solidFill>
                <a:latin typeface="Calibri" panose="020F0502020204030204" pitchFamily="34" charset="0"/>
                <a:cs typeface="Calibri" panose="020F0502020204030204" pitchFamily="34" charset="0"/>
              </a:rPr>
              <a:t>e</a:t>
            </a:r>
            <a:r>
              <a:rPr sz="2000" dirty="0">
                <a:solidFill>
                  <a:srgbClr val="002C51"/>
                </a:solidFill>
                <a:latin typeface="Calibri" panose="020F0502020204030204" pitchFamily="34" charset="0"/>
                <a:cs typeface="Calibri" panose="020F0502020204030204" pitchFamily="34" charset="0"/>
              </a:rPr>
              <a:t>-i</a:t>
            </a:r>
            <a:r>
              <a:rPr sz="2000" spc="-10" dirty="0">
                <a:solidFill>
                  <a:srgbClr val="002C51"/>
                </a:solidFill>
                <a:latin typeface="Calibri" panose="020F0502020204030204" pitchFamily="34" charset="0"/>
                <a:cs typeface="Calibri" panose="020F0502020204030204" pitchFamily="34" charset="0"/>
              </a:rPr>
              <a:t>d</a:t>
            </a:r>
            <a:r>
              <a:rPr sz="2000" dirty="0">
                <a:solidFill>
                  <a:srgbClr val="002C51"/>
                </a:solidFill>
                <a:latin typeface="Calibri" panose="020F0502020204030204" pitchFamily="34" charset="0"/>
                <a:cs typeface="Calibri" panose="020F0502020204030204" pitchFamily="34" charset="0"/>
              </a:rPr>
              <a:t>entifi</a:t>
            </a:r>
            <a:r>
              <a:rPr sz="2000" spc="-10" dirty="0">
                <a:solidFill>
                  <a:srgbClr val="002C51"/>
                </a:solidFill>
                <a:latin typeface="Calibri" panose="020F0502020204030204" pitchFamily="34" charset="0"/>
                <a:cs typeface="Calibri" panose="020F0502020204030204" pitchFamily="34" charset="0"/>
              </a:rPr>
              <a:t>e</a:t>
            </a:r>
            <a:r>
              <a:rPr sz="2000" dirty="0">
                <a:solidFill>
                  <a:srgbClr val="002C51"/>
                </a:solidFill>
                <a:latin typeface="Calibri" panose="020F0502020204030204" pitchFamily="34" charset="0"/>
                <a:cs typeface="Calibri" panose="020F0502020204030204" pitchFamily="34" charset="0"/>
              </a:rPr>
              <a:t>d</a:t>
            </a:r>
            <a:r>
              <a:rPr sz="2000" spc="2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as</a:t>
            </a:r>
            <a:r>
              <a:rPr sz="2000" spc="-1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C</a:t>
            </a:r>
            <a:r>
              <a:rPr sz="2000" spc="-10" dirty="0">
                <a:solidFill>
                  <a:srgbClr val="002C51"/>
                </a:solidFill>
                <a:latin typeface="Calibri" panose="020F0502020204030204" pitchFamily="34" charset="0"/>
                <a:cs typeface="Calibri" panose="020F0502020204030204" pitchFamily="34" charset="0"/>
              </a:rPr>
              <a:t>S</a:t>
            </a:r>
            <a:r>
              <a:rPr sz="2000" dirty="0">
                <a:solidFill>
                  <a:srgbClr val="002C51"/>
                </a:solidFill>
                <a:latin typeface="Calibri" panose="020F0502020204030204" pitchFamily="34" charset="0"/>
                <a:cs typeface="Calibri" panose="020F0502020204030204" pitchFamily="34" charset="0"/>
              </a:rPr>
              <a:t>I</a:t>
            </a:r>
            <a:r>
              <a:rPr sz="2000" spc="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ag</a:t>
            </a:r>
            <a:r>
              <a:rPr sz="2000" spc="-10" dirty="0">
                <a:solidFill>
                  <a:srgbClr val="002C51"/>
                </a:solidFill>
                <a:latin typeface="Calibri" panose="020F0502020204030204" pitchFamily="34" charset="0"/>
                <a:cs typeface="Calibri" panose="020F0502020204030204" pitchFamily="34" charset="0"/>
              </a:rPr>
              <a:t>a</a:t>
            </a:r>
            <a:r>
              <a:rPr sz="2000" dirty="0">
                <a:solidFill>
                  <a:srgbClr val="002C51"/>
                </a:solidFill>
                <a:latin typeface="Calibri" panose="020F0502020204030204" pitchFamily="34" charset="0"/>
                <a:cs typeface="Calibri" panose="020F0502020204030204" pitchFamily="34" charset="0"/>
              </a:rPr>
              <a:t>in in</a:t>
            </a:r>
            <a:r>
              <a:rPr sz="2000" spc="-10"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three y</a:t>
            </a:r>
            <a:r>
              <a:rPr sz="2000" spc="-10" dirty="0">
                <a:solidFill>
                  <a:srgbClr val="002C51"/>
                </a:solidFill>
                <a:latin typeface="Calibri" panose="020F0502020204030204" pitchFamily="34" charset="0"/>
                <a:cs typeface="Calibri" panose="020F0502020204030204" pitchFamily="34" charset="0"/>
              </a:rPr>
              <a:t>e</a:t>
            </a:r>
            <a:r>
              <a:rPr sz="2000" dirty="0">
                <a:solidFill>
                  <a:srgbClr val="002C51"/>
                </a:solidFill>
                <a:latin typeface="Calibri" panose="020F0502020204030204" pitchFamily="34" charset="0"/>
                <a:cs typeface="Calibri" panose="020F0502020204030204" pitchFamily="34" charset="0"/>
              </a:rPr>
              <a:t>ars w</a:t>
            </a:r>
            <a:r>
              <a:rPr sz="2000" spc="-10" dirty="0">
                <a:solidFill>
                  <a:srgbClr val="002C51"/>
                </a:solidFill>
                <a:latin typeface="Calibri" panose="020F0502020204030204" pitchFamily="34" charset="0"/>
                <a:cs typeface="Calibri" panose="020F0502020204030204" pitchFamily="34" charset="0"/>
              </a:rPr>
              <a:t>i</a:t>
            </a:r>
            <a:r>
              <a:rPr sz="2000" dirty="0">
                <a:solidFill>
                  <a:srgbClr val="002C51"/>
                </a:solidFill>
                <a:latin typeface="Calibri" panose="020F0502020204030204" pitchFamily="34" charset="0"/>
                <a:cs typeface="Calibri" panose="020F0502020204030204" pitchFamily="34" charset="0"/>
              </a:rPr>
              <a:t>ll</a:t>
            </a:r>
            <a:r>
              <a:rPr sz="2000" spc="1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e</a:t>
            </a:r>
            <a:r>
              <a:rPr sz="2000" spc="-10" dirty="0">
                <a:solidFill>
                  <a:srgbClr val="002C51"/>
                </a:solidFill>
                <a:latin typeface="Calibri" panose="020F0502020204030204" pitchFamily="34" charset="0"/>
                <a:cs typeface="Calibri" panose="020F0502020204030204" pitchFamily="34" charset="0"/>
              </a:rPr>
              <a:t>n</a:t>
            </a:r>
            <a:r>
              <a:rPr sz="2000" dirty="0">
                <a:solidFill>
                  <a:srgbClr val="002C51"/>
                </a:solidFill>
                <a:latin typeface="Calibri" panose="020F0502020204030204" pitchFamily="34" charset="0"/>
                <a:cs typeface="Calibri" panose="020F0502020204030204" pitchFamily="34" charset="0"/>
              </a:rPr>
              <a:t>ter</a:t>
            </a:r>
            <a:r>
              <a:rPr sz="2000" spc="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the</a:t>
            </a:r>
            <a:r>
              <a:rPr sz="2000" spc="-1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N</a:t>
            </a:r>
            <a:r>
              <a:rPr sz="2000" spc="-10" dirty="0">
                <a:solidFill>
                  <a:srgbClr val="002C51"/>
                </a:solidFill>
                <a:latin typeface="Calibri" panose="020F0502020204030204" pitchFamily="34" charset="0"/>
                <a:cs typeface="Calibri" panose="020F0502020204030204" pitchFamily="34" charset="0"/>
              </a:rPr>
              <a:t>e</a:t>
            </a:r>
            <a:r>
              <a:rPr sz="2000" dirty="0">
                <a:solidFill>
                  <a:srgbClr val="002C51"/>
                </a:solidFill>
                <a:latin typeface="Calibri" panose="020F0502020204030204" pitchFamily="34" charset="0"/>
                <a:cs typeface="Calibri" panose="020F0502020204030204" pitchFamily="34" charset="0"/>
              </a:rPr>
              <a:t>w</a:t>
            </a:r>
            <a:r>
              <a:rPr sz="2000" spc="5" dirty="0">
                <a:solidFill>
                  <a:srgbClr val="002C51"/>
                </a:solidFill>
                <a:latin typeface="Calibri" panose="020F0502020204030204" pitchFamily="34" charset="0"/>
                <a:cs typeface="Calibri" panose="020F0502020204030204" pitchFamily="34" charset="0"/>
              </a:rPr>
              <a:t> </a:t>
            </a:r>
            <a:r>
              <a:rPr sz="2000" dirty="0">
                <a:solidFill>
                  <a:srgbClr val="002C51"/>
                </a:solidFill>
                <a:latin typeface="Calibri" panose="020F0502020204030204" pitchFamily="34" charset="0"/>
                <a:cs typeface="Calibri" panose="020F0502020204030204" pitchFamily="34" charset="0"/>
              </a:rPr>
              <a:t>Y</a:t>
            </a:r>
            <a:r>
              <a:rPr sz="2000" spc="-10" dirty="0">
                <a:solidFill>
                  <a:srgbClr val="002C51"/>
                </a:solidFill>
                <a:latin typeface="Calibri" panose="020F0502020204030204" pitchFamily="34" charset="0"/>
                <a:cs typeface="Calibri" panose="020F0502020204030204" pitchFamily="34" charset="0"/>
              </a:rPr>
              <a:t>o</a:t>
            </a:r>
            <a:r>
              <a:rPr sz="2000" dirty="0">
                <a:solidFill>
                  <a:srgbClr val="002C51"/>
                </a:solidFill>
                <a:latin typeface="Calibri" panose="020F0502020204030204" pitchFamily="34" charset="0"/>
                <a:cs typeface="Calibri" panose="020F0502020204030204" pitchFamily="34" charset="0"/>
              </a:rPr>
              <a:t>rk State </a:t>
            </a:r>
            <a:r>
              <a:rPr sz="2000" spc="-15" dirty="0">
                <a:solidFill>
                  <a:srgbClr val="002C51"/>
                </a:solidFill>
                <a:latin typeface="Calibri" panose="020F0502020204030204" pitchFamily="34" charset="0"/>
                <a:cs typeface="Calibri" panose="020F0502020204030204" pitchFamily="34" charset="0"/>
              </a:rPr>
              <a:t>R</a:t>
            </a:r>
            <a:r>
              <a:rPr sz="2000" dirty="0">
                <a:solidFill>
                  <a:srgbClr val="002C51"/>
                </a:solidFill>
                <a:latin typeface="Calibri" panose="020F0502020204030204" pitchFamily="34" charset="0"/>
                <a:cs typeface="Calibri" panose="020F0502020204030204" pitchFamily="34" charset="0"/>
              </a:rPr>
              <a:t>ec</a:t>
            </a:r>
            <a:r>
              <a:rPr sz="2000" spc="-10" dirty="0">
                <a:solidFill>
                  <a:srgbClr val="002C51"/>
                </a:solidFill>
                <a:latin typeface="Calibri" panose="020F0502020204030204" pitchFamily="34" charset="0"/>
                <a:cs typeface="Calibri" panose="020F0502020204030204" pitchFamily="34" charset="0"/>
              </a:rPr>
              <a:t>e</a:t>
            </a:r>
            <a:r>
              <a:rPr sz="2000" dirty="0">
                <a:solidFill>
                  <a:srgbClr val="002C51"/>
                </a:solidFill>
                <a:latin typeface="Calibri" panose="020F0502020204030204" pitchFamily="34" charset="0"/>
                <a:cs typeface="Calibri" panose="020F0502020204030204" pitchFamily="34" charset="0"/>
              </a:rPr>
              <a:t>iv</a:t>
            </a:r>
            <a:r>
              <a:rPr sz="2000" spc="-10" dirty="0">
                <a:solidFill>
                  <a:srgbClr val="002C51"/>
                </a:solidFill>
                <a:latin typeface="Calibri" panose="020F0502020204030204" pitchFamily="34" charset="0"/>
                <a:cs typeface="Calibri" panose="020F0502020204030204" pitchFamily="34" charset="0"/>
              </a:rPr>
              <a:t>e</a:t>
            </a:r>
            <a:r>
              <a:rPr sz="2000" dirty="0">
                <a:solidFill>
                  <a:srgbClr val="002C51"/>
                </a:solidFill>
                <a:latin typeface="Calibri" panose="020F0502020204030204" pitchFamily="34" charset="0"/>
                <a:cs typeface="Calibri" panose="020F0502020204030204" pitchFamily="34" charset="0"/>
              </a:rPr>
              <a:t>rship</a:t>
            </a:r>
            <a:r>
              <a:rPr sz="2000" spc="25" dirty="0">
                <a:solidFill>
                  <a:srgbClr val="002C51"/>
                </a:solidFill>
                <a:latin typeface="Calibri" panose="020F0502020204030204" pitchFamily="34" charset="0"/>
                <a:cs typeface="Calibri" panose="020F0502020204030204" pitchFamily="34" charset="0"/>
              </a:rPr>
              <a:t> </a:t>
            </a:r>
            <a:r>
              <a:rPr sz="2000" dirty="0" smtClean="0">
                <a:solidFill>
                  <a:srgbClr val="002C51"/>
                </a:solidFill>
                <a:latin typeface="Calibri" panose="020F0502020204030204" pitchFamily="34" charset="0"/>
                <a:cs typeface="Calibri" panose="020F0502020204030204" pitchFamily="34" charset="0"/>
              </a:rPr>
              <a:t>Pro</a:t>
            </a:r>
            <a:r>
              <a:rPr sz="2000" spc="-10" dirty="0" smtClean="0">
                <a:solidFill>
                  <a:srgbClr val="002C51"/>
                </a:solidFill>
                <a:latin typeface="Calibri" panose="020F0502020204030204" pitchFamily="34" charset="0"/>
                <a:cs typeface="Calibri" panose="020F0502020204030204" pitchFamily="34" charset="0"/>
              </a:rPr>
              <a:t>g</a:t>
            </a:r>
            <a:r>
              <a:rPr sz="2000" dirty="0" smtClean="0">
                <a:solidFill>
                  <a:srgbClr val="002C51"/>
                </a:solidFill>
                <a:latin typeface="Calibri" panose="020F0502020204030204" pitchFamily="34" charset="0"/>
                <a:cs typeface="Calibri" panose="020F0502020204030204" pitchFamily="34" charset="0"/>
              </a:rPr>
              <a:t>ram</a:t>
            </a:r>
            <a:r>
              <a:rPr lang="en-US" sz="2000" dirty="0" smtClean="0">
                <a:solidFill>
                  <a:srgbClr val="002C51"/>
                </a:solidFill>
                <a:latin typeface="Calibri" panose="020F0502020204030204" pitchFamily="34" charset="0"/>
                <a:cs typeface="Calibri" panose="020F0502020204030204" pitchFamily="34" charset="0"/>
              </a:rPr>
              <a:t>.</a:t>
            </a:r>
            <a:endParaRPr sz="2000" dirty="0">
              <a:solidFill>
                <a:prstClr val="black"/>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346263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D1BB840-E580-414A-B220-525FD0D721A1}"/>
              </a:ext>
            </a:extLst>
          </p:cNvPr>
          <p:cNvSpPr>
            <a:spLocks noGrp="1"/>
          </p:cNvSpPr>
          <p:nvPr>
            <p:ph type="title"/>
          </p:nvPr>
        </p:nvSpPr>
        <p:spPr/>
        <p:txBody>
          <a:bodyPr>
            <a:normAutofit/>
          </a:bodyPr>
          <a:lstStyle/>
          <a:p>
            <a:r>
              <a:rPr lang="en-US" sz="6600" dirty="0">
                <a:solidFill>
                  <a:srgbClr val="21305E"/>
                </a:solidFill>
              </a:rPr>
              <a:t>Next Steps</a:t>
            </a:r>
          </a:p>
        </p:txBody>
      </p:sp>
      <p:sp>
        <p:nvSpPr>
          <p:cNvPr id="4" name="Content Placeholder 2">
            <a:extLst>
              <a:ext uri="{FF2B5EF4-FFF2-40B4-BE49-F238E27FC236}">
                <a16:creationId xmlns:a16="http://schemas.microsoft.com/office/drawing/2014/main" id="{282F570C-2953-4D75-8AE5-309A3E225FDF}"/>
              </a:ext>
            </a:extLst>
          </p:cNvPr>
          <p:cNvSpPr>
            <a:spLocks noGrp="1"/>
          </p:cNvSpPr>
          <p:nvPr>
            <p:ph idx="1"/>
          </p:nvPr>
        </p:nvSpPr>
        <p:spPr>
          <a:xfrm>
            <a:off x="838200" y="1690688"/>
            <a:ext cx="10515600" cy="4486275"/>
          </a:xfrm>
        </p:spPr>
        <p:txBody>
          <a:bodyPr anchor="ctr">
            <a:normAutofit fontScale="85000" lnSpcReduction="20000"/>
          </a:bodyPr>
          <a:lstStyle/>
          <a:p>
            <a:pPr marL="0" indent="0">
              <a:buNone/>
            </a:pPr>
            <a:endParaRPr lang="en-US" sz="2400" dirty="0" smtClean="0"/>
          </a:p>
          <a:p>
            <a:pPr marL="0" indent="0">
              <a:buNone/>
            </a:pPr>
            <a:endParaRPr lang="en-US" sz="2400" dirty="0"/>
          </a:p>
          <a:p>
            <a:pPr marL="0" indent="0">
              <a:buNone/>
            </a:pPr>
            <a:endParaRPr lang="en-US" sz="2400" dirty="0" smtClean="0"/>
          </a:p>
          <a:p>
            <a:pPr marL="0" indent="0">
              <a:buNone/>
            </a:pPr>
            <a:r>
              <a:rPr lang="en-US" sz="2400" dirty="0" smtClean="0"/>
              <a:t>As </a:t>
            </a:r>
            <a:r>
              <a:rPr lang="en-US" sz="2400" dirty="0"/>
              <a:t>a result of </a:t>
            </a:r>
            <a:r>
              <a:rPr lang="en-US" sz="2400" dirty="0" smtClean="0"/>
              <a:t>WAO </a:t>
            </a:r>
            <a:r>
              <a:rPr lang="en-US" sz="2400" dirty="0"/>
              <a:t>Elementary School becoming a Comprehensive Support and Improvement School, we will take the following next steps</a:t>
            </a:r>
            <a:r>
              <a:rPr lang="en-US" sz="2400" dirty="0" smtClean="0"/>
              <a:t>:</a:t>
            </a:r>
          </a:p>
          <a:p>
            <a:pPr marL="0" indent="0">
              <a:buNone/>
            </a:pPr>
            <a:endParaRPr lang="en-US" sz="2400" dirty="0" smtClean="0"/>
          </a:p>
          <a:p>
            <a:r>
              <a:rPr lang="en-US" sz="2200" dirty="0" smtClean="0"/>
              <a:t>Apply for School Improvement Grant funds from the state to support our improvement efforts</a:t>
            </a:r>
          </a:p>
          <a:p>
            <a:r>
              <a:rPr lang="en-US" sz="2200" dirty="0" smtClean="0"/>
              <a:t>Participate in regional and state trainings</a:t>
            </a:r>
          </a:p>
          <a:p>
            <a:r>
              <a:rPr lang="en-US" sz="2200" dirty="0" smtClean="0"/>
              <a:t>Prepare for on site needs assessment visit from NYSED (May 14-16)</a:t>
            </a:r>
          </a:p>
          <a:p>
            <a:pPr lvl="1"/>
            <a:r>
              <a:rPr lang="en-US" sz="2200" dirty="0" smtClean="0"/>
              <a:t>Assemble School Improvement Team</a:t>
            </a:r>
          </a:p>
          <a:p>
            <a:pPr lvl="1"/>
            <a:r>
              <a:rPr lang="en-US" sz="2200" dirty="0" smtClean="0"/>
              <a:t>Prepare our teachers and staff</a:t>
            </a:r>
          </a:p>
          <a:p>
            <a:pPr lvl="1"/>
            <a:r>
              <a:rPr lang="en-US" sz="2200" dirty="0" smtClean="0"/>
              <a:t>Gather necessary data</a:t>
            </a:r>
          </a:p>
          <a:p>
            <a:r>
              <a:rPr lang="en-US" sz="2200" dirty="0" smtClean="0"/>
              <a:t>Administer a Comprehensive Needs Assessment to teachers and parents.</a:t>
            </a:r>
          </a:p>
          <a:p>
            <a:r>
              <a:rPr lang="en-US" sz="2200" dirty="0" smtClean="0"/>
              <a:t>Develop 2019-20 School Improvement Plan</a:t>
            </a:r>
          </a:p>
          <a:p>
            <a:endParaRPr lang="en-US" sz="2000" dirty="0" smtClean="0"/>
          </a:p>
          <a:p>
            <a:endParaRPr lang="en-US" sz="2000" dirty="0" smtClean="0"/>
          </a:p>
          <a:p>
            <a:endParaRPr lang="en-US" sz="2000" dirty="0" smtClean="0"/>
          </a:p>
          <a:p>
            <a:endParaRPr lang="en-US" sz="2000" dirty="0" smtClean="0"/>
          </a:p>
          <a:p>
            <a:pPr marL="457200" lvl="1" indent="0">
              <a:buNone/>
            </a:pPr>
            <a:endParaRPr lang="en-US" sz="1600" dirty="0" smtClean="0"/>
          </a:p>
          <a:p>
            <a:endParaRPr lang="en-US" sz="2400" dirty="0"/>
          </a:p>
        </p:txBody>
      </p:sp>
      <p:sp>
        <p:nvSpPr>
          <p:cNvPr id="2" name="Slide Number Placeholder 1">
            <a:extLst>
              <a:ext uri="{FF2B5EF4-FFF2-40B4-BE49-F238E27FC236}">
                <a16:creationId xmlns:a16="http://schemas.microsoft.com/office/drawing/2014/main" id="{853AA09A-E77E-454D-82A8-6DE8DCC26468}"/>
              </a:ext>
            </a:extLst>
          </p:cNvPr>
          <p:cNvSpPr>
            <a:spLocks noGrp="1"/>
          </p:cNvSpPr>
          <p:nvPr>
            <p:ph type="sldNum" sz="quarter" idx="12"/>
          </p:nvPr>
        </p:nvSpPr>
        <p:spPr/>
        <p:txBody>
          <a:bodyPr>
            <a:normAutofit/>
          </a:bodyPr>
          <a:lstStyle/>
          <a:p>
            <a:pPr>
              <a:spcAft>
                <a:spcPts val="600"/>
              </a:spcAft>
            </a:pPr>
            <a:fld id="{0EE74F80-5974-44FC-A210-93279413BE50}" type="slidenum">
              <a:rPr lang="en-US" sz="1050">
                <a:solidFill>
                  <a:schemeClr val="tx1">
                    <a:alpha val="80000"/>
                  </a:schemeClr>
                </a:solidFill>
              </a:rPr>
              <a:pPr>
                <a:spcAft>
                  <a:spcPts val="600"/>
                </a:spcAft>
              </a:pPr>
              <a:t>23</a:t>
            </a:fld>
            <a:endParaRPr lang="en-US" sz="1050" dirty="0">
              <a:solidFill>
                <a:schemeClr val="tx1">
                  <a:alpha val="80000"/>
                </a:schemeClr>
              </a:solidFill>
            </a:endParaRPr>
          </a:p>
        </p:txBody>
      </p:sp>
    </p:spTree>
    <p:extLst>
      <p:ext uri="{BB962C8B-B14F-4D97-AF65-F5344CB8AC3E}">
        <p14:creationId xmlns:p14="http://schemas.microsoft.com/office/powerpoint/2010/main" val="4910177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E37E44B-F4A7-4394-AD7B-2E87003E098E}"/>
              </a:ext>
            </a:extLst>
          </p:cNvPr>
          <p:cNvSpPr>
            <a:spLocks noGrp="1"/>
          </p:cNvSpPr>
          <p:nvPr>
            <p:ph type="title"/>
          </p:nvPr>
        </p:nvSpPr>
        <p:spPr/>
        <p:txBody>
          <a:bodyPr>
            <a:normAutofit/>
          </a:bodyPr>
          <a:lstStyle/>
          <a:p>
            <a:r>
              <a:rPr lang="en-US" sz="3600" b="1" dirty="0">
                <a:solidFill>
                  <a:srgbClr val="21305E"/>
                </a:solidFill>
                <a:latin typeface="Arial" panose="020B0604020202020204" pitchFamily="34" charset="0"/>
                <a:cs typeface="Arial" panose="020B0604020202020204" pitchFamily="34" charset="0"/>
              </a:rPr>
              <a:t>Why a New Accountability System?</a:t>
            </a:r>
          </a:p>
        </p:txBody>
      </p:sp>
      <p:sp>
        <p:nvSpPr>
          <p:cNvPr id="5" name="Content Placeholder 2">
            <a:extLst>
              <a:ext uri="{FF2B5EF4-FFF2-40B4-BE49-F238E27FC236}">
                <a16:creationId xmlns:a16="http://schemas.microsoft.com/office/drawing/2014/main" id="{4ED936C6-4355-472C-90B9-861B5F22EE0A}"/>
              </a:ext>
            </a:extLst>
          </p:cNvPr>
          <p:cNvSpPr>
            <a:spLocks noGrp="1"/>
          </p:cNvSpPr>
          <p:nvPr>
            <p:ph idx="1"/>
          </p:nvPr>
        </p:nvSpPr>
        <p:spPr/>
        <p:txBody>
          <a:bodyPr anchor="ctr">
            <a:normAutofit lnSpcReduction="10000"/>
          </a:bodyPr>
          <a:lstStyle/>
          <a:p>
            <a:pPr marL="342900" indent="-342900">
              <a:buFont typeface="Arial" panose="020B0604020202020204" pitchFamily="34" charset="0"/>
              <a:buChar char="•"/>
            </a:pPr>
            <a:r>
              <a:rPr lang="en-US" sz="2000" dirty="0"/>
              <a:t>The Every Student Succeeds Act or ESSA is the federal law for K-12 education in the United States.</a:t>
            </a:r>
          </a:p>
          <a:p>
            <a:pPr marL="342900" indent="-342900">
              <a:buFont typeface="Arial" panose="020B0604020202020204" pitchFamily="34" charset="0"/>
              <a:buChar char="•"/>
            </a:pPr>
            <a:r>
              <a:rPr lang="en-US" sz="2000" dirty="0"/>
              <a:t>States receive funding from the United States Department of Education to help districts and schools improve student outcomes, particularly for groups of students who have historically underperformed compared to state averages.</a:t>
            </a:r>
          </a:p>
          <a:p>
            <a:pPr marL="342900" indent="-342900">
              <a:buFont typeface="Arial" panose="020B0604020202020204" pitchFamily="34" charset="0"/>
              <a:buChar char="•"/>
            </a:pPr>
            <a:r>
              <a:rPr lang="en-US" sz="2000" dirty="0"/>
              <a:t>NY receives about $1.6 billion annually in ESSA funding.</a:t>
            </a:r>
          </a:p>
          <a:p>
            <a:pPr marL="342900" indent="-342900">
              <a:buFont typeface="Arial" panose="020B0604020202020204" pitchFamily="34" charset="0"/>
              <a:buChar char="•"/>
            </a:pPr>
            <a:r>
              <a:rPr lang="en-US" sz="2000" dirty="0"/>
              <a:t>In </a:t>
            </a:r>
            <a:r>
              <a:rPr lang="en-US" sz="2000" dirty="0" smtClean="0"/>
              <a:t>the WAO </a:t>
            </a:r>
            <a:r>
              <a:rPr lang="en-US" sz="2000" dirty="0"/>
              <a:t>Elementary School, ESSA funding supports programs and services that include: academic support for students who are struggling</a:t>
            </a:r>
            <a:r>
              <a:rPr lang="en-US" sz="2000" dirty="0" smtClean="0"/>
              <a:t>; </a:t>
            </a:r>
            <a:r>
              <a:rPr lang="en-US" sz="2000" dirty="0"/>
              <a:t>after-school tutoring; counseling; mentoring; supplemental supplies for homeless students; and parent and family engagement workshops. </a:t>
            </a:r>
          </a:p>
          <a:p>
            <a:pPr marL="342900" indent="-342900">
              <a:buFont typeface="Arial" panose="020B0604020202020204" pitchFamily="34" charset="0"/>
              <a:buChar char="•"/>
            </a:pPr>
            <a:r>
              <a:rPr lang="en-US" sz="2000" dirty="0"/>
              <a:t>In exchange for funding, states must have an accountability </a:t>
            </a:r>
            <a:r>
              <a:rPr lang="en-US" sz="2000" dirty="0" smtClean="0"/>
              <a:t>system </a:t>
            </a:r>
            <a:r>
              <a:rPr lang="en-US" sz="2000" dirty="0"/>
              <a:t>for measuring school performance and determining which schools need extra </a:t>
            </a:r>
            <a:r>
              <a:rPr lang="en-US" sz="2000" dirty="0" smtClean="0"/>
              <a:t>support.</a:t>
            </a:r>
          </a:p>
          <a:p>
            <a:pPr marL="342900" indent="-342900">
              <a:buFont typeface="Arial" panose="020B0604020202020204" pitchFamily="34" charset="0"/>
              <a:buChar char="•"/>
            </a:pPr>
            <a:r>
              <a:rPr lang="en-US" sz="2000" dirty="0" smtClean="0"/>
              <a:t>States </a:t>
            </a:r>
            <a:r>
              <a:rPr lang="en-US" sz="2000" dirty="0"/>
              <a:t>have flexibility in developing these accountability </a:t>
            </a:r>
            <a:r>
              <a:rPr lang="en-US" sz="2000" dirty="0" smtClean="0"/>
              <a:t>systems.</a:t>
            </a:r>
          </a:p>
          <a:p>
            <a:pPr marL="342900" indent="-342900">
              <a:buFont typeface="Arial" panose="020B0604020202020204" pitchFamily="34" charset="0"/>
              <a:buChar char="•"/>
            </a:pPr>
            <a:r>
              <a:rPr lang="en-US" sz="2000" dirty="0" smtClean="0"/>
              <a:t>States </a:t>
            </a:r>
            <a:r>
              <a:rPr lang="en-US" sz="2000" dirty="0"/>
              <a:t>can incorporate measures of school success that go beyond test </a:t>
            </a:r>
            <a:r>
              <a:rPr lang="en-US" sz="2000" dirty="0" smtClean="0"/>
              <a:t>scores.</a:t>
            </a:r>
            <a:endParaRPr lang="en-US" sz="2000" dirty="0"/>
          </a:p>
          <a:p>
            <a:pPr marL="1371600" lvl="3" indent="0">
              <a:buNone/>
            </a:pPr>
            <a:endParaRPr lang="en-US" sz="1500" dirty="0"/>
          </a:p>
        </p:txBody>
      </p:sp>
      <p:sp>
        <p:nvSpPr>
          <p:cNvPr id="2" name="Slide Number Placeholder 1">
            <a:extLst>
              <a:ext uri="{FF2B5EF4-FFF2-40B4-BE49-F238E27FC236}">
                <a16:creationId xmlns:a16="http://schemas.microsoft.com/office/drawing/2014/main" id="{A9DA391A-A88A-4AFC-8098-70645463E79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EE74F80-5974-44FC-A210-93279413BE50}"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8027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p:cNvSpPr>
          <p:nvPr/>
        </p:nvSpPr>
        <p:spPr>
          <a:xfrm>
            <a:off x="1685367" y="-25573"/>
            <a:ext cx="8681719" cy="889635"/>
          </a:xfrm>
          <a:prstGeom prst="rect">
            <a:avLst/>
          </a:prstGeom>
        </p:spPr>
        <p:txBody>
          <a:bodyPr vert="horz" wrap="square" lIns="0" tIns="318135" rIns="0" bIns="0" rtlCol="0">
            <a:spAutoFit/>
          </a:bodyPr>
          <a:lstStyle>
            <a:lvl1pPr>
              <a:defRPr sz="3200" b="1" i="0">
                <a:solidFill>
                  <a:srgbClr val="21305E"/>
                </a:solidFill>
                <a:latin typeface="Arial"/>
                <a:ea typeface="+mj-ea"/>
                <a:cs typeface="Arial"/>
              </a:defRPr>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smtClean="0">
                <a:ln>
                  <a:noFill/>
                </a:ln>
                <a:solidFill>
                  <a:srgbClr val="21305E"/>
                </a:solidFill>
                <a:effectLst/>
                <a:uLnTx/>
                <a:uFillTx/>
                <a:latin typeface="Arial"/>
                <a:ea typeface="+mj-ea"/>
                <a:cs typeface="Arial"/>
              </a:rPr>
              <a:t>Id</a:t>
            </a:r>
            <a:r>
              <a:rPr kumimoji="0" lang="en-US" sz="3200" b="1" i="0" u="none" strike="noStrike" kern="0" cap="none" spc="-10" normalizeH="0" baseline="0" noProof="0" dirty="0" smtClean="0">
                <a:ln>
                  <a:noFill/>
                </a:ln>
                <a:solidFill>
                  <a:srgbClr val="21305E"/>
                </a:solidFill>
                <a:effectLst/>
                <a:uLnTx/>
                <a:uFillTx/>
                <a:latin typeface="Arial"/>
                <a:ea typeface="+mj-ea"/>
                <a:cs typeface="Arial"/>
              </a:rPr>
              <a:t>e</a:t>
            </a:r>
            <a:r>
              <a:rPr kumimoji="0" lang="en-US" sz="3200" b="1" i="0" u="none" strike="noStrike" kern="0" cap="none" spc="0" normalizeH="0" baseline="0" noProof="0" dirty="0" smtClean="0">
                <a:ln>
                  <a:noFill/>
                </a:ln>
                <a:solidFill>
                  <a:srgbClr val="21305E"/>
                </a:solidFill>
                <a:effectLst/>
                <a:uLnTx/>
                <a:uFillTx/>
                <a:latin typeface="Arial"/>
                <a:ea typeface="+mj-ea"/>
                <a:cs typeface="Arial"/>
              </a:rPr>
              <a:t>ntifi</a:t>
            </a:r>
            <a:r>
              <a:rPr kumimoji="0" lang="en-US" sz="3200" b="1" i="0" u="none" strike="noStrike" kern="0" cap="none" spc="-10" normalizeH="0" baseline="0" noProof="0" dirty="0" smtClean="0">
                <a:ln>
                  <a:noFill/>
                </a:ln>
                <a:solidFill>
                  <a:srgbClr val="21305E"/>
                </a:solidFill>
                <a:effectLst/>
                <a:uLnTx/>
                <a:uFillTx/>
                <a:latin typeface="Arial"/>
                <a:ea typeface="+mj-ea"/>
                <a:cs typeface="Arial"/>
              </a:rPr>
              <a:t>c</a:t>
            </a:r>
            <a:r>
              <a:rPr kumimoji="0" lang="en-US" sz="3200" b="1" i="0" u="none" strike="noStrike" kern="0" cap="none" spc="0" normalizeH="0" baseline="0" noProof="0" dirty="0" smtClean="0">
                <a:ln>
                  <a:noFill/>
                </a:ln>
                <a:solidFill>
                  <a:srgbClr val="21305E"/>
                </a:solidFill>
                <a:effectLst/>
                <a:uLnTx/>
                <a:uFillTx/>
                <a:latin typeface="Arial"/>
                <a:ea typeface="+mj-ea"/>
                <a:cs typeface="Arial"/>
              </a:rPr>
              <a:t>ation</a:t>
            </a:r>
            <a:r>
              <a:rPr kumimoji="0" lang="en-US" sz="3200" b="1" i="0" u="none" strike="noStrike" kern="0" cap="none" spc="-60" normalizeH="0" baseline="0" noProof="0" dirty="0" smtClean="0">
                <a:ln>
                  <a:noFill/>
                </a:ln>
                <a:solidFill>
                  <a:srgbClr val="21305E"/>
                </a:solidFill>
                <a:effectLst/>
                <a:uLnTx/>
                <a:uFillTx/>
                <a:latin typeface="Arial"/>
                <a:ea typeface="+mj-ea"/>
                <a:cs typeface="Arial"/>
              </a:rPr>
              <a:t> </a:t>
            </a:r>
            <a:r>
              <a:rPr kumimoji="0" lang="en-US" sz="3200" b="1" i="0" u="none" strike="noStrike" kern="0" cap="none" spc="0" normalizeH="0" baseline="0" noProof="0" dirty="0" smtClean="0">
                <a:ln>
                  <a:noFill/>
                </a:ln>
                <a:solidFill>
                  <a:srgbClr val="21305E"/>
                </a:solidFill>
                <a:effectLst/>
                <a:uLnTx/>
                <a:uFillTx/>
                <a:latin typeface="Arial"/>
                <a:ea typeface="+mj-ea"/>
                <a:cs typeface="Arial"/>
              </a:rPr>
              <a:t>of</a:t>
            </a:r>
            <a:r>
              <a:rPr kumimoji="0" lang="en-US" sz="3200" b="1" i="0" u="none" strike="noStrike" kern="0" cap="none" spc="-15" normalizeH="0" baseline="0" noProof="0" dirty="0" smtClean="0">
                <a:ln>
                  <a:noFill/>
                </a:ln>
                <a:solidFill>
                  <a:srgbClr val="21305E"/>
                </a:solidFill>
                <a:effectLst/>
                <a:uLnTx/>
                <a:uFillTx/>
                <a:latin typeface="Arial"/>
                <a:ea typeface="+mj-ea"/>
                <a:cs typeface="Arial"/>
              </a:rPr>
              <a:t> </a:t>
            </a:r>
            <a:r>
              <a:rPr kumimoji="0" lang="en-US" sz="3200" b="1" i="0" u="none" strike="noStrike" kern="0" cap="none" spc="0" normalizeH="0" baseline="0" noProof="0" dirty="0" smtClean="0">
                <a:ln>
                  <a:noFill/>
                </a:ln>
                <a:solidFill>
                  <a:srgbClr val="21305E"/>
                </a:solidFill>
                <a:effectLst/>
                <a:uLnTx/>
                <a:uFillTx/>
                <a:latin typeface="Arial"/>
                <a:ea typeface="+mj-ea"/>
                <a:cs typeface="Arial"/>
              </a:rPr>
              <a:t>Sch</a:t>
            </a:r>
            <a:r>
              <a:rPr kumimoji="0" lang="en-US" sz="3200" b="1" i="0" u="none" strike="noStrike" kern="0" cap="none" spc="-10" normalizeH="0" baseline="0" noProof="0" dirty="0" smtClean="0">
                <a:ln>
                  <a:noFill/>
                </a:ln>
                <a:solidFill>
                  <a:srgbClr val="21305E"/>
                </a:solidFill>
                <a:effectLst/>
                <a:uLnTx/>
                <a:uFillTx/>
                <a:latin typeface="Arial"/>
                <a:ea typeface="+mj-ea"/>
                <a:cs typeface="Arial"/>
              </a:rPr>
              <a:t>o</a:t>
            </a:r>
            <a:r>
              <a:rPr kumimoji="0" lang="en-US" sz="3200" b="1" i="0" u="none" strike="noStrike" kern="0" cap="none" spc="0" normalizeH="0" baseline="0" noProof="0" dirty="0" smtClean="0">
                <a:ln>
                  <a:noFill/>
                </a:ln>
                <a:solidFill>
                  <a:srgbClr val="21305E"/>
                </a:solidFill>
                <a:effectLst/>
                <a:uLnTx/>
                <a:uFillTx/>
                <a:latin typeface="Arial"/>
                <a:ea typeface="+mj-ea"/>
                <a:cs typeface="Arial"/>
              </a:rPr>
              <a:t>ols</a:t>
            </a:r>
            <a:r>
              <a:rPr kumimoji="0" lang="en-US" sz="3200" b="1" i="0" u="none" strike="noStrike" kern="0" cap="none" spc="-25" normalizeH="0" baseline="0" noProof="0" dirty="0" smtClean="0">
                <a:ln>
                  <a:noFill/>
                </a:ln>
                <a:solidFill>
                  <a:srgbClr val="21305E"/>
                </a:solidFill>
                <a:effectLst/>
                <a:uLnTx/>
                <a:uFillTx/>
                <a:latin typeface="Arial"/>
                <a:ea typeface="+mj-ea"/>
                <a:cs typeface="Arial"/>
              </a:rPr>
              <a:t> </a:t>
            </a:r>
            <a:r>
              <a:rPr kumimoji="0" lang="en-US" sz="3200" b="1" i="0" u="none" strike="noStrike" kern="0" cap="none" spc="0" normalizeH="0" baseline="0" noProof="0" dirty="0" smtClean="0">
                <a:ln>
                  <a:noFill/>
                </a:ln>
                <a:solidFill>
                  <a:srgbClr val="21305E"/>
                </a:solidFill>
                <a:effectLst/>
                <a:uLnTx/>
                <a:uFillTx/>
                <a:latin typeface="Arial"/>
                <a:ea typeface="+mj-ea"/>
                <a:cs typeface="Arial"/>
              </a:rPr>
              <a:t>in</a:t>
            </a:r>
            <a:r>
              <a:rPr kumimoji="0" lang="en-US" sz="3200" b="1" i="0" u="none" strike="noStrike" kern="0" cap="none" spc="-20" normalizeH="0" baseline="0" noProof="0" dirty="0" smtClean="0">
                <a:ln>
                  <a:noFill/>
                </a:ln>
                <a:solidFill>
                  <a:srgbClr val="21305E"/>
                </a:solidFill>
                <a:effectLst/>
                <a:uLnTx/>
                <a:uFillTx/>
                <a:latin typeface="Arial"/>
                <a:ea typeface="+mj-ea"/>
                <a:cs typeface="Arial"/>
              </a:rPr>
              <a:t> </a:t>
            </a:r>
            <a:r>
              <a:rPr kumimoji="0" lang="en-US" sz="3200" b="1" i="0" u="none" strike="noStrike" kern="0" cap="none" spc="0" normalizeH="0" baseline="0" noProof="0" dirty="0" smtClean="0">
                <a:ln>
                  <a:noFill/>
                </a:ln>
                <a:solidFill>
                  <a:srgbClr val="21305E"/>
                </a:solidFill>
                <a:effectLst/>
                <a:uLnTx/>
                <a:uFillTx/>
                <a:latin typeface="Arial"/>
                <a:ea typeface="+mj-ea"/>
                <a:cs typeface="Arial"/>
              </a:rPr>
              <a:t>Need</a:t>
            </a:r>
            <a:r>
              <a:rPr kumimoji="0" lang="en-US" sz="3200" b="1" i="0" u="none" strike="noStrike" kern="0" cap="none" spc="-25" normalizeH="0" baseline="0" noProof="0" dirty="0" smtClean="0">
                <a:ln>
                  <a:noFill/>
                </a:ln>
                <a:solidFill>
                  <a:srgbClr val="21305E"/>
                </a:solidFill>
                <a:effectLst/>
                <a:uLnTx/>
                <a:uFillTx/>
                <a:latin typeface="Arial"/>
                <a:ea typeface="+mj-ea"/>
                <a:cs typeface="Arial"/>
              </a:rPr>
              <a:t> </a:t>
            </a:r>
            <a:r>
              <a:rPr kumimoji="0" lang="en-US" sz="3200" b="1" i="0" u="none" strike="noStrike" kern="0" cap="none" spc="0" normalizeH="0" baseline="0" noProof="0" dirty="0" smtClean="0">
                <a:ln>
                  <a:noFill/>
                </a:ln>
                <a:solidFill>
                  <a:srgbClr val="21305E"/>
                </a:solidFill>
                <a:effectLst/>
                <a:uLnTx/>
                <a:uFillTx/>
                <a:latin typeface="Arial"/>
                <a:ea typeface="+mj-ea"/>
                <a:cs typeface="Arial"/>
              </a:rPr>
              <a:t>of</a:t>
            </a:r>
            <a:r>
              <a:rPr kumimoji="0" lang="en-US" sz="3200" b="1" i="0" u="none" strike="noStrike" kern="0" cap="none" spc="-15" normalizeH="0" baseline="0" noProof="0" dirty="0" smtClean="0">
                <a:ln>
                  <a:noFill/>
                </a:ln>
                <a:solidFill>
                  <a:srgbClr val="21305E"/>
                </a:solidFill>
                <a:effectLst/>
                <a:uLnTx/>
                <a:uFillTx/>
                <a:latin typeface="Arial"/>
                <a:ea typeface="+mj-ea"/>
                <a:cs typeface="Arial"/>
              </a:rPr>
              <a:t> </a:t>
            </a:r>
            <a:r>
              <a:rPr kumimoji="0" lang="en-US" sz="3200" b="1" i="0" u="none" strike="noStrike" kern="0" cap="none" spc="0" normalizeH="0" baseline="0" noProof="0" dirty="0" smtClean="0">
                <a:ln>
                  <a:noFill/>
                </a:ln>
                <a:solidFill>
                  <a:srgbClr val="21305E"/>
                </a:solidFill>
                <a:effectLst/>
                <a:uLnTx/>
                <a:uFillTx/>
                <a:latin typeface="Arial"/>
                <a:ea typeface="+mj-ea"/>
                <a:cs typeface="Arial"/>
              </a:rPr>
              <a:t>Support</a:t>
            </a:r>
            <a:endParaRPr kumimoji="0" lang="en-US" sz="3200" b="1" i="0" u="none" strike="noStrike" kern="0" cap="none" spc="0" normalizeH="0" baseline="0" noProof="0" dirty="0">
              <a:ln>
                <a:noFill/>
              </a:ln>
              <a:solidFill>
                <a:srgbClr val="21305E"/>
              </a:solidFill>
              <a:effectLst/>
              <a:uLnTx/>
              <a:uFillTx/>
              <a:latin typeface="Arial"/>
              <a:ea typeface="+mj-ea"/>
              <a:cs typeface="Arial"/>
            </a:endParaRPr>
          </a:p>
        </p:txBody>
      </p:sp>
      <p:sp>
        <p:nvSpPr>
          <p:cNvPr id="3" name="object 3"/>
          <p:cNvSpPr/>
          <p:nvPr/>
        </p:nvSpPr>
        <p:spPr>
          <a:xfrm>
            <a:off x="1759028" y="1461901"/>
            <a:ext cx="7620000" cy="533400"/>
          </a:xfrm>
          <a:custGeom>
            <a:avLst/>
            <a:gdLst/>
            <a:ahLst/>
            <a:cxnLst/>
            <a:rect l="l" t="t" r="r" b="b"/>
            <a:pathLst>
              <a:path w="7620000" h="533400">
                <a:moveTo>
                  <a:pt x="0" y="533400"/>
                </a:moveTo>
                <a:lnTo>
                  <a:pt x="7620000" y="533400"/>
                </a:lnTo>
                <a:lnTo>
                  <a:pt x="7620000" y="0"/>
                </a:lnTo>
                <a:lnTo>
                  <a:pt x="0" y="0"/>
                </a:lnTo>
                <a:lnTo>
                  <a:pt x="0" y="533400"/>
                </a:lnTo>
                <a:close/>
              </a:path>
            </a:pathLst>
          </a:custGeom>
          <a:solidFill>
            <a:srgbClr val="002C51"/>
          </a:solidFill>
        </p:spPr>
        <p:txBody>
          <a:bodyPr wrap="square" lIns="0" tIns="0" rIns="0" bIns="0" rtlCol="0"/>
          <a:lstStyle/>
          <a:p>
            <a:endParaRPr dirty="0" smtClean="0">
              <a:solidFill>
                <a:prstClr val="black"/>
              </a:solidFill>
              <a:latin typeface="Calibri"/>
            </a:endParaRPr>
          </a:p>
        </p:txBody>
      </p:sp>
      <p:sp>
        <p:nvSpPr>
          <p:cNvPr id="4" name="object 4"/>
          <p:cNvSpPr/>
          <p:nvPr/>
        </p:nvSpPr>
        <p:spPr>
          <a:xfrm>
            <a:off x="1759028" y="2001398"/>
            <a:ext cx="7620000" cy="1676400"/>
          </a:xfrm>
          <a:custGeom>
            <a:avLst/>
            <a:gdLst/>
            <a:ahLst/>
            <a:cxnLst/>
            <a:rect l="l" t="t" r="r" b="b"/>
            <a:pathLst>
              <a:path w="7620000" h="1676400">
                <a:moveTo>
                  <a:pt x="0" y="1676400"/>
                </a:moveTo>
                <a:lnTo>
                  <a:pt x="7620000" y="1676400"/>
                </a:lnTo>
                <a:lnTo>
                  <a:pt x="7620000" y="0"/>
                </a:lnTo>
                <a:lnTo>
                  <a:pt x="0" y="0"/>
                </a:lnTo>
                <a:lnTo>
                  <a:pt x="0" y="1676400"/>
                </a:lnTo>
                <a:close/>
              </a:path>
            </a:pathLst>
          </a:custGeom>
          <a:solidFill>
            <a:srgbClr val="EEEEEE"/>
          </a:solidFill>
        </p:spPr>
        <p:txBody>
          <a:bodyPr wrap="square" lIns="0" tIns="0" rIns="0" bIns="0" rtlCol="0"/>
          <a:lstStyle/>
          <a:p>
            <a:endParaRPr dirty="0" smtClean="0">
              <a:solidFill>
                <a:prstClr val="black"/>
              </a:solidFill>
              <a:latin typeface="Calibri"/>
            </a:endParaRPr>
          </a:p>
        </p:txBody>
      </p:sp>
      <p:sp>
        <p:nvSpPr>
          <p:cNvPr id="5" name="object 5"/>
          <p:cNvSpPr/>
          <p:nvPr/>
        </p:nvSpPr>
        <p:spPr>
          <a:xfrm>
            <a:off x="1759028" y="3926209"/>
            <a:ext cx="7620000" cy="533400"/>
          </a:xfrm>
          <a:custGeom>
            <a:avLst/>
            <a:gdLst/>
            <a:ahLst/>
            <a:cxnLst/>
            <a:rect l="l" t="t" r="r" b="b"/>
            <a:pathLst>
              <a:path w="7620000" h="533400">
                <a:moveTo>
                  <a:pt x="0" y="533400"/>
                </a:moveTo>
                <a:lnTo>
                  <a:pt x="7620000" y="533400"/>
                </a:lnTo>
                <a:lnTo>
                  <a:pt x="7620000" y="0"/>
                </a:lnTo>
                <a:lnTo>
                  <a:pt x="0" y="0"/>
                </a:lnTo>
                <a:lnTo>
                  <a:pt x="0" y="533400"/>
                </a:lnTo>
                <a:close/>
              </a:path>
            </a:pathLst>
          </a:custGeom>
          <a:solidFill>
            <a:srgbClr val="002C51"/>
          </a:solidFill>
        </p:spPr>
        <p:txBody>
          <a:bodyPr wrap="square" lIns="0" tIns="0" rIns="0" bIns="0" rtlCol="0"/>
          <a:lstStyle/>
          <a:p>
            <a:endParaRPr dirty="0" smtClean="0">
              <a:solidFill>
                <a:prstClr val="black"/>
              </a:solidFill>
              <a:latin typeface="Calibri"/>
            </a:endParaRPr>
          </a:p>
        </p:txBody>
      </p:sp>
      <p:sp>
        <p:nvSpPr>
          <p:cNvPr id="6" name="object 6"/>
          <p:cNvSpPr/>
          <p:nvPr/>
        </p:nvSpPr>
        <p:spPr>
          <a:xfrm>
            <a:off x="1759028" y="4459609"/>
            <a:ext cx="7620000" cy="1582420"/>
          </a:xfrm>
          <a:custGeom>
            <a:avLst/>
            <a:gdLst/>
            <a:ahLst/>
            <a:cxnLst/>
            <a:rect l="l" t="t" r="r" b="b"/>
            <a:pathLst>
              <a:path w="7620000" h="1582420">
                <a:moveTo>
                  <a:pt x="0" y="1581912"/>
                </a:moveTo>
                <a:lnTo>
                  <a:pt x="7620000" y="1581912"/>
                </a:lnTo>
                <a:lnTo>
                  <a:pt x="7620000" y="0"/>
                </a:lnTo>
                <a:lnTo>
                  <a:pt x="0" y="0"/>
                </a:lnTo>
                <a:lnTo>
                  <a:pt x="0" y="1581912"/>
                </a:lnTo>
                <a:close/>
              </a:path>
            </a:pathLst>
          </a:custGeom>
          <a:solidFill>
            <a:srgbClr val="EEEEEE"/>
          </a:solidFill>
        </p:spPr>
        <p:txBody>
          <a:bodyPr wrap="square" lIns="0" tIns="0" rIns="0" bIns="0" rtlCol="0"/>
          <a:lstStyle/>
          <a:p>
            <a:endParaRPr dirty="0" smtClean="0">
              <a:solidFill>
                <a:prstClr val="black"/>
              </a:solidFill>
              <a:latin typeface="Calibri"/>
            </a:endParaRPr>
          </a:p>
        </p:txBody>
      </p:sp>
      <p:sp>
        <p:nvSpPr>
          <p:cNvPr id="7" name="object 7"/>
          <p:cNvSpPr txBox="1"/>
          <p:nvPr/>
        </p:nvSpPr>
        <p:spPr>
          <a:xfrm>
            <a:off x="1685367" y="1030142"/>
            <a:ext cx="7820025" cy="4713605"/>
          </a:xfrm>
          <a:prstGeom prst="rect">
            <a:avLst/>
          </a:prstGeom>
        </p:spPr>
        <p:txBody>
          <a:bodyPr vert="horz" wrap="square" lIns="0" tIns="0" rIns="0" bIns="0" rtlCol="0">
            <a:spAutoFit/>
          </a:bodyPr>
          <a:lstStyle/>
          <a:p>
            <a:pPr algn="ctr"/>
            <a:r>
              <a:rPr sz="1400" b="1" dirty="0">
                <a:solidFill>
                  <a:srgbClr val="21305E"/>
                </a:solidFill>
                <a:latin typeface="Arial"/>
                <a:cs typeface="Arial"/>
              </a:rPr>
              <a:t>New</a:t>
            </a:r>
            <a:r>
              <a:rPr sz="1400" b="1" spc="-10" dirty="0">
                <a:solidFill>
                  <a:srgbClr val="21305E"/>
                </a:solidFill>
                <a:latin typeface="Arial"/>
                <a:cs typeface="Arial"/>
              </a:rPr>
              <a:t> </a:t>
            </a:r>
            <a:r>
              <a:rPr sz="1400" b="1" dirty="0">
                <a:solidFill>
                  <a:srgbClr val="21305E"/>
                </a:solidFill>
                <a:latin typeface="Arial"/>
                <a:cs typeface="Arial"/>
              </a:rPr>
              <a:t>Y</a:t>
            </a:r>
            <a:r>
              <a:rPr sz="1400" b="1" spc="-10" dirty="0">
                <a:solidFill>
                  <a:srgbClr val="21305E"/>
                </a:solidFill>
                <a:latin typeface="Arial"/>
                <a:cs typeface="Arial"/>
              </a:rPr>
              <a:t>o</a:t>
            </a:r>
            <a:r>
              <a:rPr sz="1400" b="1" dirty="0">
                <a:solidFill>
                  <a:srgbClr val="21305E"/>
                </a:solidFill>
                <a:latin typeface="Arial"/>
                <a:cs typeface="Arial"/>
              </a:rPr>
              <a:t>rk</a:t>
            </a:r>
            <a:r>
              <a:rPr sz="1400" b="1" spc="-10" dirty="0">
                <a:solidFill>
                  <a:srgbClr val="21305E"/>
                </a:solidFill>
                <a:latin typeface="Arial"/>
                <a:cs typeface="Arial"/>
              </a:rPr>
              <a:t> </a:t>
            </a:r>
            <a:r>
              <a:rPr sz="1400" b="1" dirty="0">
                <a:solidFill>
                  <a:srgbClr val="21305E"/>
                </a:solidFill>
                <a:latin typeface="Arial"/>
                <a:cs typeface="Arial"/>
              </a:rPr>
              <a:t>State’s</a:t>
            </a:r>
            <a:r>
              <a:rPr sz="1400" b="1" spc="-45" dirty="0">
                <a:solidFill>
                  <a:srgbClr val="21305E"/>
                </a:solidFill>
                <a:latin typeface="Arial"/>
                <a:cs typeface="Arial"/>
              </a:rPr>
              <a:t> </a:t>
            </a:r>
            <a:r>
              <a:rPr sz="1400" b="1" dirty="0">
                <a:solidFill>
                  <a:srgbClr val="21305E"/>
                </a:solidFill>
                <a:latin typeface="Arial"/>
                <a:cs typeface="Arial"/>
              </a:rPr>
              <a:t>acc</a:t>
            </a:r>
            <a:r>
              <a:rPr sz="1400" b="1" spc="-10" dirty="0">
                <a:solidFill>
                  <a:srgbClr val="21305E"/>
                </a:solidFill>
                <a:latin typeface="Arial"/>
                <a:cs typeface="Arial"/>
              </a:rPr>
              <a:t>oun</a:t>
            </a:r>
            <a:r>
              <a:rPr sz="1400" b="1" dirty="0">
                <a:solidFill>
                  <a:srgbClr val="21305E"/>
                </a:solidFill>
                <a:latin typeface="Arial"/>
                <a:cs typeface="Arial"/>
              </a:rPr>
              <a:t>ta</a:t>
            </a:r>
            <a:r>
              <a:rPr sz="1400" b="1" spc="-10" dirty="0">
                <a:solidFill>
                  <a:srgbClr val="21305E"/>
                </a:solidFill>
                <a:latin typeface="Arial"/>
                <a:cs typeface="Arial"/>
              </a:rPr>
              <a:t>b</a:t>
            </a:r>
            <a:r>
              <a:rPr sz="1400" b="1" dirty="0">
                <a:solidFill>
                  <a:srgbClr val="21305E"/>
                </a:solidFill>
                <a:latin typeface="Arial"/>
                <a:cs typeface="Arial"/>
              </a:rPr>
              <a:t>i</a:t>
            </a:r>
            <a:r>
              <a:rPr sz="1400" b="1" spc="-10" dirty="0">
                <a:solidFill>
                  <a:srgbClr val="21305E"/>
                </a:solidFill>
                <a:latin typeface="Arial"/>
                <a:cs typeface="Arial"/>
              </a:rPr>
              <a:t>li</a:t>
            </a:r>
            <a:r>
              <a:rPr sz="1400" b="1" dirty="0">
                <a:solidFill>
                  <a:srgbClr val="21305E"/>
                </a:solidFill>
                <a:latin typeface="Arial"/>
                <a:cs typeface="Arial"/>
              </a:rPr>
              <a:t>ty</a:t>
            </a:r>
            <a:r>
              <a:rPr sz="1400" b="1" spc="-45" dirty="0">
                <a:solidFill>
                  <a:srgbClr val="21305E"/>
                </a:solidFill>
                <a:latin typeface="Arial"/>
                <a:cs typeface="Arial"/>
              </a:rPr>
              <a:t> </a:t>
            </a:r>
            <a:r>
              <a:rPr sz="1400" b="1" dirty="0">
                <a:solidFill>
                  <a:srgbClr val="21305E"/>
                </a:solidFill>
                <a:latin typeface="Arial"/>
                <a:cs typeface="Arial"/>
              </a:rPr>
              <a:t>s</a:t>
            </a:r>
            <a:r>
              <a:rPr sz="1400" b="1" spc="-50" dirty="0">
                <a:solidFill>
                  <a:srgbClr val="21305E"/>
                </a:solidFill>
                <a:latin typeface="Arial"/>
                <a:cs typeface="Arial"/>
              </a:rPr>
              <a:t>y</a:t>
            </a:r>
            <a:r>
              <a:rPr sz="1400" b="1" dirty="0">
                <a:solidFill>
                  <a:srgbClr val="21305E"/>
                </a:solidFill>
                <a:latin typeface="Arial"/>
                <a:cs typeface="Arial"/>
              </a:rPr>
              <a:t>stem</a:t>
            </a:r>
            <a:r>
              <a:rPr sz="1400" b="1" spc="15" dirty="0">
                <a:solidFill>
                  <a:srgbClr val="21305E"/>
                </a:solidFill>
                <a:latin typeface="Arial"/>
                <a:cs typeface="Arial"/>
              </a:rPr>
              <a:t> </a:t>
            </a:r>
            <a:r>
              <a:rPr sz="1400" b="1" spc="35" dirty="0">
                <a:solidFill>
                  <a:srgbClr val="21305E"/>
                </a:solidFill>
                <a:latin typeface="Arial"/>
                <a:cs typeface="Arial"/>
              </a:rPr>
              <a:t>w</a:t>
            </a:r>
            <a:r>
              <a:rPr sz="1400" b="1" spc="-10" dirty="0">
                <a:solidFill>
                  <a:srgbClr val="21305E"/>
                </a:solidFill>
                <a:latin typeface="Arial"/>
                <a:cs typeface="Arial"/>
              </a:rPr>
              <a:t>il</a:t>
            </a:r>
            <a:r>
              <a:rPr sz="1400" b="1" dirty="0">
                <a:solidFill>
                  <a:srgbClr val="21305E"/>
                </a:solidFill>
                <a:latin typeface="Arial"/>
                <a:cs typeface="Arial"/>
              </a:rPr>
              <a:t>l</a:t>
            </a:r>
            <a:r>
              <a:rPr sz="1400" b="1" spc="-40" dirty="0">
                <a:solidFill>
                  <a:srgbClr val="21305E"/>
                </a:solidFill>
                <a:latin typeface="Arial"/>
                <a:cs typeface="Arial"/>
              </a:rPr>
              <a:t> </a:t>
            </a:r>
            <a:r>
              <a:rPr sz="1400" b="1" dirty="0">
                <a:solidFill>
                  <a:srgbClr val="21305E"/>
                </a:solidFill>
                <a:latin typeface="Arial"/>
                <a:cs typeface="Arial"/>
              </a:rPr>
              <a:t>i</a:t>
            </a:r>
            <a:r>
              <a:rPr sz="1400" b="1" spc="-10" dirty="0">
                <a:solidFill>
                  <a:srgbClr val="21305E"/>
                </a:solidFill>
                <a:latin typeface="Arial"/>
                <a:cs typeface="Arial"/>
              </a:rPr>
              <a:t>d</a:t>
            </a:r>
            <a:r>
              <a:rPr sz="1400" b="1" dirty="0">
                <a:solidFill>
                  <a:srgbClr val="21305E"/>
                </a:solidFill>
                <a:latin typeface="Arial"/>
                <a:cs typeface="Arial"/>
              </a:rPr>
              <a:t>e</a:t>
            </a:r>
            <a:r>
              <a:rPr sz="1400" b="1" spc="-10" dirty="0">
                <a:solidFill>
                  <a:srgbClr val="21305E"/>
                </a:solidFill>
                <a:latin typeface="Arial"/>
                <a:cs typeface="Arial"/>
              </a:rPr>
              <a:t>n</a:t>
            </a:r>
            <a:r>
              <a:rPr sz="1400" b="1" dirty="0">
                <a:solidFill>
                  <a:srgbClr val="21305E"/>
                </a:solidFill>
                <a:latin typeface="Arial"/>
                <a:cs typeface="Arial"/>
              </a:rPr>
              <a:t>tify</a:t>
            </a:r>
            <a:r>
              <a:rPr sz="1400" b="1" spc="-45" dirty="0">
                <a:solidFill>
                  <a:srgbClr val="21305E"/>
                </a:solidFill>
                <a:latin typeface="Arial"/>
                <a:cs typeface="Arial"/>
              </a:rPr>
              <a:t> </a:t>
            </a:r>
            <a:r>
              <a:rPr sz="1400" b="1" dirty="0">
                <a:solidFill>
                  <a:srgbClr val="21305E"/>
                </a:solidFill>
                <a:latin typeface="Arial"/>
                <a:cs typeface="Arial"/>
              </a:rPr>
              <a:t>t</a:t>
            </a:r>
            <a:r>
              <a:rPr sz="1400" b="1" spc="25" dirty="0">
                <a:solidFill>
                  <a:srgbClr val="21305E"/>
                </a:solidFill>
                <a:latin typeface="Arial"/>
                <a:cs typeface="Arial"/>
              </a:rPr>
              <a:t>w</a:t>
            </a:r>
            <a:r>
              <a:rPr sz="1400" b="1" dirty="0">
                <a:solidFill>
                  <a:srgbClr val="21305E"/>
                </a:solidFill>
                <a:latin typeface="Arial"/>
                <a:cs typeface="Arial"/>
              </a:rPr>
              <a:t>o</a:t>
            </a:r>
            <a:r>
              <a:rPr sz="1400" b="1" spc="-50" dirty="0">
                <a:solidFill>
                  <a:srgbClr val="21305E"/>
                </a:solidFill>
                <a:latin typeface="Arial"/>
                <a:cs typeface="Arial"/>
              </a:rPr>
              <a:t> </a:t>
            </a:r>
            <a:r>
              <a:rPr sz="1400" b="1" dirty="0">
                <a:solidFill>
                  <a:srgbClr val="21305E"/>
                </a:solidFill>
                <a:latin typeface="Arial"/>
                <a:cs typeface="Arial"/>
              </a:rPr>
              <a:t>t</a:t>
            </a:r>
            <a:r>
              <a:rPr sz="1400" b="1" spc="-50" dirty="0">
                <a:solidFill>
                  <a:srgbClr val="21305E"/>
                </a:solidFill>
                <a:latin typeface="Arial"/>
                <a:cs typeface="Arial"/>
              </a:rPr>
              <a:t>y</a:t>
            </a:r>
            <a:r>
              <a:rPr sz="1400" b="1" spc="-10" dirty="0">
                <a:solidFill>
                  <a:srgbClr val="21305E"/>
                </a:solidFill>
                <a:latin typeface="Arial"/>
                <a:cs typeface="Arial"/>
              </a:rPr>
              <a:t>p</a:t>
            </a:r>
            <a:r>
              <a:rPr sz="1400" b="1" dirty="0">
                <a:solidFill>
                  <a:srgbClr val="21305E"/>
                </a:solidFill>
                <a:latin typeface="Arial"/>
                <a:cs typeface="Arial"/>
              </a:rPr>
              <a:t>es</a:t>
            </a:r>
            <a:r>
              <a:rPr sz="1400" b="1" spc="15" dirty="0">
                <a:solidFill>
                  <a:srgbClr val="21305E"/>
                </a:solidFill>
                <a:latin typeface="Arial"/>
                <a:cs typeface="Arial"/>
              </a:rPr>
              <a:t> </a:t>
            </a:r>
            <a:r>
              <a:rPr sz="1400" b="1" spc="-10" dirty="0">
                <a:solidFill>
                  <a:srgbClr val="21305E"/>
                </a:solidFill>
                <a:latin typeface="Arial"/>
                <a:cs typeface="Arial"/>
              </a:rPr>
              <a:t>o</a:t>
            </a:r>
            <a:r>
              <a:rPr sz="1400" b="1" dirty="0">
                <a:solidFill>
                  <a:srgbClr val="21305E"/>
                </a:solidFill>
                <a:latin typeface="Arial"/>
                <a:cs typeface="Arial"/>
              </a:rPr>
              <a:t>f</a:t>
            </a:r>
            <a:r>
              <a:rPr sz="1400" b="1" spc="-5" dirty="0">
                <a:solidFill>
                  <a:srgbClr val="21305E"/>
                </a:solidFill>
                <a:latin typeface="Arial"/>
                <a:cs typeface="Arial"/>
              </a:rPr>
              <a:t> </a:t>
            </a:r>
            <a:r>
              <a:rPr sz="1400" b="1" dirty="0">
                <a:solidFill>
                  <a:srgbClr val="21305E"/>
                </a:solidFill>
                <a:latin typeface="Arial"/>
                <a:cs typeface="Arial"/>
              </a:rPr>
              <a:t>sc</a:t>
            </a:r>
            <a:r>
              <a:rPr sz="1400" b="1" spc="-10" dirty="0">
                <a:solidFill>
                  <a:srgbClr val="21305E"/>
                </a:solidFill>
                <a:latin typeface="Arial"/>
                <a:cs typeface="Arial"/>
              </a:rPr>
              <a:t>hoo</a:t>
            </a:r>
            <a:r>
              <a:rPr sz="1400" b="1" dirty="0">
                <a:solidFill>
                  <a:srgbClr val="21305E"/>
                </a:solidFill>
                <a:latin typeface="Arial"/>
                <a:cs typeface="Arial"/>
              </a:rPr>
              <a:t>ls</a:t>
            </a:r>
            <a:r>
              <a:rPr sz="1400" b="1" spc="-30" dirty="0">
                <a:solidFill>
                  <a:srgbClr val="21305E"/>
                </a:solidFill>
                <a:latin typeface="Arial"/>
                <a:cs typeface="Arial"/>
              </a:rPr>
              <a:t> </a:t>
            </a:r>
            <a:r>
              <a:rPr sz="1400" b="1" dirty="0">
                <a:solidFill>
                  <a:srgbClr val="21305E"/>
                </a:solidFill>
                <a:latin typeface="Arial"/>
                <a:cs typeface="Arial"/>
              </a:rPr>
              <a:t>in</a:t>
            </a:r>
            <a:r>
              <a:rPr sz="1400" b="1" spc="-25" dirty="0">
                <a:solidFill>
                  <a:srgbClr val="21305E"/>
                </a:solidFill>
                <a:latin typeface="Arial"/>
                <a:cs typeface="Arial"/>
              </a:rPr>
              <a:t> </a:t>
            </a:r>
            <a:r>
              <a:rPr sz="1400" b="1" spc="-10" dirty="0">
                <a:solidFill>
                  <a:srgbClr val="21305E"/>
                </a:solidFill>
                <a:latin typeface="Arial"/>
                <a:cs typeface="Arial"/>
              </a:rPr>
              <a:t>n</a:t>
            </a:r>
            <a:r>
              <a:rPr sz="1400" b="1" dirty="0">
                <a:solidFill>
                  <a:srgbClr val="21305E"/>
                </a:solidFill>
                <a:latin typeface="Arial"/>
                <a:cs typeface="Arial"/>
              </a:rPr>
              <a:t>eed</a:t>
            </a:r>
            <a:r>
              <a:rPr sz="1400" b="1" spc="-25" dirty="0">
                <a:solidFill>
                  <a:srgbClr val="21305E"/>
                </a:solidFill>
                <a:latin typeface="Arial"/>
                <a:cs typeface="Arial"/>
              </a:rPr>
              <a:t> </a:t>
            </a:r>
            <a:r>
              <a:rPr sz="1400" b="1" spc="-10" dirty="0">
                <a:solidFill>
                  <a:srgbClr val="21305E"/>
                </a:solidFill>
                <a:latin typeface="Arial"/>
                <a:cs typeface="Arial"/>
              </a:rPr>
              <a:t>o</a:t>
            </a:r>
            <a:r>
              <a:rPr sz="1400" b="1" dirty="0">
                <a:solidFill>
                  <a:srgbClr val="21305E"/>
                </a:solidFill>
                <a:latin typeface="Arial"/>
                <a:cs typeface="Arial"/>
              </a:rPr>
              <a:t>f</a:t>
            </a:r>
            <a:r>
              <a:rPr sz="1400" b="1" spc="-5" dirty="0">
                <a:solidFill>
                  <a:srgbClr val="21305E"/>
                </a:solidFill>
                <a:latin typeface="Arial"/>
                <a:cs typeface="Arial"/>
              </a:rPr>
              <a:t> </a:t>
            </a:r>
            <a:r>
              <a:rPr sz="1400" b="1" dirty="0">
                <a:solidFill>
                  <a:srgbClr val="21305E"/>
                </a:solidFill>
                <a:latin typeface="Arial"/>
                <a:cs typeface="Arial"/>
              </a:rPr>
              <a:t>s</a:t>
            </a:r>
            <a:r>
              <a:rPr sz="1400" b="1" spc="-10" dirty="0">
                <a:solidFill>
                  <a:srgbClr val="21305E"/>
                </a:solidFill>
                <a:latin typeface="Arial"/>
                <a:cs typeface="Arial"/>
              </a:rPr>
              <a:t>uppo</a:t>
            </a:r>
            <a:r>
              <a:rPr sz="1400" b="1" dirty="0">
                <a:solidFill>
                  <a:srgbClr val="21305E"/>
                </a:solidFill>
                <a:latin typeface="Arial"/>
                <a:cs typeface="Arial"/>
              </a:rPr>
              <a:t>rt.</a:t>
            </a:r>
            <a:endParaRPr sz="1400" dirty="0">
              <a:solidFill>
                <a:prstClr val="black"/>
              </a:solidFill>
              <a:latin typeface="Arial"/>
              <a:cs typeface="Arial"/>
            </a:endParaRPr>
          </a:p>
          <a:p>
            <a:endParaRPr sz="1400" dirty="0">
              <a:solidFill>
                <a:prstClr val="black"/>
              </a:solidFill>
              <a:latin typeface="Times New Roman"/>
              <a:cs typeface="Times New Roman"/>
            </a:endParaRPr>
          </a:p>
          <a:p>
            <a:pPr>
              <a:spcBef>
                <a:spcPts val="44"/>
              </a:spcBef>
            </a:pPr>
            <a:endParaRPr sz="1150" dirty="0">
              <a:solidFill>
                <a:prstClr val="black"/>
              </a:solidFill>
              <a:latin typeface="Times New Roman"/>
              <a:cs typeface="Times New Roman"/>
            </a:endParaRPr>
          </a:p>
          <a:p>
            <a:pPr marL="165100" indent="975360"/>
            <a:r>
              <a:rPr sz="1600" b="1" spc="-15" dirty="0">
                <a:solidFill>
                  <a:srgbClr val="FFFFFF"/>
                </a:solidFill>
                <a:latin typeface="Arial"/>
                <a:cs typeface="Arial"/>
              </a:rPr>
              <a:t>Co</a:t>
            </a:r>
            <a:r>
              <a:rPr sz="1600" b="1" spc="-25" dirty="0">
                <a:solidFill>
                  <a:srgbClr val="FFFFFF"/>
                </a:solidFill>
                <a:latin typeface="Arial"/>
                <a:cs typeface="Arial"/>
              </a:rPr>
              <a:t>m</a:t>
            </a:r>
            <a:r>
              <a:rPr sz="1600" b="1" spc="-10" dirty="0">
                <a:solidFill>
                  <a:srgbClr val="FFFFFF"/>
                </a:solidFill>
                <a:latin typeface="Arial"/>
                <a:cs typeface="Arial"/>
              </a:rPr>
              <a:t>prehe</a:t>
            </a:r>
            <a:r>
              <a:rPr sz="1600" b="1" spc="-15" dirty="0">
                <a:solidFill>
                  <a:srgbClr val="FFFFFF"/>
                </a:solidFill>
                <a:latin typeface="Arial"/>
                <a:cs typeface="Arial"/>
              </a:rPr>
              <a:t>n</a:t>
            </a:r>
            <a:r>
              <a:rPr sz="1600" b="1" spc="-10" dirty="0">
                <a:solidFill>
                  <a:srgbClr val="FFFFFF"/>
                </a:solidFill>
                <a:latin typeface="Arial"/>
                <a:cs typeface="Arial"/>
              </a:rPr>
              <a:t>sive</a:t>
            </a:r>
            <a:r>
              <a:rPr sz="1600" b="1" spc="20" dirty="0">
                <a:solidFill>
                  <a:srgbClr val="FFFFFF"/>
                </a:solidFill>
                <a:latin typeface="Arial"/>
                <a:cs typeface="Arial"/>
              </a:rPr>
              <a:t> </a:t>
            </a:r>
            <a:r>
              <a:rPr sz="1600" b="1" spc="-10" dirty="0">
                <a:solidFill>
                  <a:srgbClr val="FFFFFF"/>
                </a:solidFill>
                <a:latin typeface="Arial"/>
                <a:cs typeface="Arial"/>
              </a:rPr>
              <a:t>Sup</a:t>
            </a:r>
            <a:r>
              <a:rPr sz="1600" b="1" spc="-20" dirty="0">
                <a:solidFill>
                  <a:srgbClr val="FFFFFF"/>
                </a:solidFill>
                <a:latin typeface="Arial"/>
                <a:cs typeface="Arial"/>
              </a:rPr>
              <a:t>p</a:t>
            </a:r>
            <a:r>
              <a:rPr sz="1600" b="1" spc="-10" dirty="0">
                <a:solidFill>
                  <a:srgbClr val="FFFFFF"/>
                </a:solidFill>
                <a:latin typeface="Arial"/>
                <a:cs typeface="Arial"/>
              </a:rPr>
              <a:t>ort</a:t>
            </a:r>
            <a:r>
              <a:rPr sz="1600" b="1" spc="15" dirty="0">
                <a:solidFill>
                  <a:srgbClr val="FFFFFF"/>
                </a:solidFill>
                <a:latin typeface="Arial"/>
                <a:cs typeface="Arial"/>
              </a:rPr>
              <a:t> </a:t>
            </a:r>
            <a:r>
              <a:rPr sz="1600" b="1" spc="-10" dirty="0">
                <a:solidFill>
                  <a:srgbClr val="FFFFFF"/>
                </a:solidFill>
                <a:latin typeface="Arial"/>
                <a:cs typeface="Arial"/>
              </a:rPr>
              <a:t>and</a:t>
            </a:r>
            <a:r>
              <a:rPr sz="1600" b="1" dirty="0">
                <a:solidFill>
                  <a:srgbClr val="FFFFFF"/>
                </a:solidFill>
                <a:latin typeface="Arial"/>
                <a:cs typeface="Arial"/>
              </a:rPr>
              <a:t> </a:t>
            </a:r>
            <a:r>
              <a:rPr sz="1600" b="1" spc="-10" dirty="0">
                <a:solidFill>
                  <a:srgbClr val="FFFFFF"/>
                </a:solidFill>
                <a:latin typeface="Arial"/>
                <a:cs typeface="Arial"/>
              </a:rPr>
              <a:t>Im</a:t>
            </a:r>
            <a:r>
              <a:rPr sz="1600" b="1" spc="-20" dirty="0">
                <a:solidFill>
                  <a:srgbClr val="FFFFFF"/>
                </a:solidFill>
                <a:latin typeface="Arial"/>
                <a:cs typeface="Arial"/>
              </a:rPr>
              <a:t>p</a:t>
            </a:r>
            <a:r>
              <a:rPr sz="1600" b="1" spc="-10" dirty="0">
                <a:solidFill>
                  <a:srgbClr val="FFFFFF"/>
                </a:solidFill>
                <a:latin typeface="Arial"/>
                <a:cs typeface="Arial"/>
              </a:rPr>
              <a:t>rovement</a:t>
            </a:r>
            <a:r>
              <a:rPr sz="1600" b="1" spc="35" dirty="0">
                <a:solidFill>
                  <a:srgbClr val="FFFFFF"/>
                </a:solidFill>
                <a:latin typeface="Arial"/>
                <a:cs typeface="Arial"/>
              </a:rPr>
              <a:t> </a:t>
            </a:r>
            <a:r>
              <a:rPr sz="1600" b="1" spc="-10" dirty="0">
                <a:solidFill>
                  <a:srgbClr val="FFFFFF"/>
                </a:solidFill>
                <a:latin typeface="Arial"/>
                <a:cs typeface="Arial"/>
              </a:rPr>
              <a:t>Scho</a:t>
            </a:r>
            <a:r>
              <a:rPr sz="1600" b="1" spc="-15" dirty="0">
                <a:solidFill>
                  <a:srgbClr val="FFFFFF"/>
                </a:solidFill>
                <a:latin typeface="Arial"/>
                <a:cs typeface="Arial"/>
              </a:rPr>
              <a:t>o</a:t>
            </a:r>
            <a:r>
              <a:rPr sz="1600" b="1" spc="-10" dirty="0">
                <a:solidFill>
                  <a:srgbClr val="FFFFFF"/>
                </a:solidFill>
                <a:latin typeface="Arial"/>
                <a:cs typeface="Arial"/>
              </a:rPr>
              <a:t>ls</a:t>
            </a:r>
            <a:r>
              <a:rPr sz="1600" b="1" spc="20" dirty="0">
                <a:solidFill>
                  <a:srgbClr val="FFFFFF"/>
                </a:solidFill>
                <a:latin typeface="Arial"/>
                <a:cs typeface="Arial"/>
              </a:rPr>
              <a:t> </a:t>
            </a:r>
            <a:r>
              <a:rPr sz="1600" b="1" spc="-10" dirty="0">
                <a:solidFill>
                  <a:srgbClr val="FFFFFF"/>
                </a:solidFill>
                <a:latin typeface="Arial"/>
                <a:cs typeface="Arial"/>
              </a:rPr>
              <a:t>(CSI)</a:t>
            </a:r>
            <a:endParaRPr sz="1600" dirty="0">
              <a:solidFill>
                <a:prstClr val="black"/>
              </a:solidFill>
              <a:latin typeface="Arial"/>
              <a:cs typeface="Arial"/>
            </a:endParaRPr>
          </a:p>
          <a:p>
            <a:pPr marL="165100" marR="655320">
              <a:spcBef>
                <a:spcPts val="1065"/>
              </a:spcBef>
            </a:pPr>
            <a:r>
              <a:rPr sz="1600" spc="-10" dirty="0">
                <a:solidFill>
                  <a:srgbClr val="002C51"/>
                </a:solidFill>
                <a:latin typeface="Arial"/>
                <a:cs typeface="Arial"/>
              </a:rPr>
              <a:t>These schoo</a:t>
            </a:r>
            <a:r>
              <a:rPr sz="1600" dirty="0">
                <a:solidFill>
                  <a:srgbClr val="002C51"/>
                </a:solidFill>
                <a:latin typeface="Arial"/>
                <a:cs typeface="Arial"/>
              </a:rPr>
              <a:t>l</a:t>
            </a:r>
            <a:r>
              <a:rPr sz="1600" spc="-10" dirty="0">
                <a:solidFill>
                  <a:srgbClr val="002C51"/>
                </a:solidFill>
                <a:latin typeface="Arial"/>
                <a:cs typeface="Arial"/>
              </a:rPr>
              <a:t>s are</a:t>
            </a:r>
            <a:r>
              <a:rPr sz="1600" spc="5" dirty="0">
                <a:solidFill>
                  <a:srgbClr val="002C51"/>
                </a:solidFill>
                <a:latin typeface="Arial"/>
                <a:cs typeface="Arial"/>
              </a:rPr>
              <a:t> </a:t>
            </a:r>
            <a:r>
              <a:rPr sz="1600" spc="-10" dirty="0">
                <a:solidFill>
                  <a:srgbClr val="002C51"/>
                </a:solidFill>
                <a:latin typeface="Arial"/>
                <a:cs typeface="Arial"/>
              </a:rPr>
              <a:t>the</a:t>
            </a:r>
            <a:r>
              <a:rPr sz="1600" spc="20" dirty="0">
                <a:solidFill>
                  <a:srgbClr val="002C51"/>
                </a:solidFill>
                <a:latin typeface="Arial"/>
                <a:cs typeface="Arial"/>
              </a:rPr>
              <a:t> </a:t>
            </a:r>
            <a:r>
              <a:rPr sz="1600" b="1" spc="-10" dirty="0">
                <a:solidFill>
                  <a:srgbClr val="002C51"/>
                </a:solidFill>
                <a:latin typeface="Arial"/>
                <a:cs typeface="Arial"/>
              </a:rPr>
              <a:t>lo</a:t>
            </a:r>
            <a:r>
              <a:rPr sz="1600" b="1" spc="-25" dirty="0">
                <a:solidFill>
                  <a:srgbClr val="002C51"/>
                </a:solidFill>
                <a:latin typeface="Arial"/>
                <a:cs typeface="Arial"/>
              </a:rPr>
              <a:t>w</a:t>
            </a:r>
            <a:r>
              <a:rPr sz="1600" b="1" spc="-10" dirty="0">
                <a:solidFill>
                  <a:srgbClr val="002C51"/>
                </a:solidFill>
                <a:latin typeface="Arial"/>
                <a:cs typeface="Arial"/>
              </a:rPr>
              <a:t>es</a:t>
            </a:r>
            <a:r>
              <a:rPr sz="1600" b="1" spc="-15" dirty="0">
                <a:solidFill>
                  <a:srgbClr val="002C51"/>
                </a:solidFill>
                <a:latin typeface="Arial"/>
                <a:cs typeface="Arial"/>
              </a:rPr>
              <a:t>t-</a:t>
            </a:r>
            <a:r>
              <a:rPr sz="1600" b="1" spc="-10" dirty="0">
                <a:solidFill>
                  <a:srgbClr val="002C51"/>
                </a:solidFill>
                <a:latin typeface="Arial"/>
                <a:cs typeface="Arial"/>
              </a:rPr>
              <a:t>perf</a:t>
            </a:r>
            <a:r>
              <a:rPr sz="1600" b="1" spc="-20" dirty="0">
                <a:solidFill>
                  <a:srgbClr val="002C51"/>
                </a:solidFill>
                <a:latin typeface="Arial"/>
                <a:cs typeface="Arial"/>
              </a:rPr>
              <a:t>o</a:t>
            </a:r>
            <a:r>
              <a:rPr sz="1600" b="1" dirty="0">
                <a:solidFill>
                  <a:srgbClr val="002C51"/>
                </a:solidFill>
                <a:latin typeface="Arial"/>
                <a:cs typeface="Arial"/>
              </a:rPr>
              <a:t>r</a:t>
            </a:r>
            <a:r>
              <a:rPr sz="1600" b="1" spc="-10" dirty="0">
                <a:solidFill>
                  <a:srgbClr val="002C51"/>
                </a:solidFill>
                <a:latin typeface="Arial"/>
                <a:cs typeface="Arial"/>
              </a:rPr>
              <a:t>ming</a:t>
            </a:r>
            <a:r>
              <a:rPr sz="1600" b="1" spc="60" dirty="0">
                <a:solidFill>
                  <a:srgbClr val="002C51"/>
                </a:solidFill>
                <a:latin typeface="Arial"/>
                <a:cs typeface="Arial"/>
              </a:rPr>
              <a:t> </a:t>
            </a:r>
            <a:r>
              <a:rPr sz="1600" spc="-10" dirty="0">
                <a:solidFill>
                  <a:srgbClr val="002C51"/>
                </a:solidFill>
                <a:latin typeface="Arial"/>
                <a:cs typeface="Arial"/>
              </a:rPr>
              <a:t>in</a:t>
            </a:r>
            <a:r>
              <a:rPr sz="1600" spc="-5" dirty="0">
                <a:solidFill>
                  <a:srgbClr val="002C51"/>
                </a:solidFill>
                <a:latin typeface="Arial"/>
                <a:cs typeface="Arial"/>
              </a:rPr>
              <a:t> </a:t>
            </a:r>
            <a:r>
              <a:rPr sz="1600" spc="-10" dirty="0">
                <a:solidFill>
                  <a:srgbClr val="002C51"/>
                </a:solidFill>
                <a:latin typeface="Arial"/>
                <a:cs typeface="Arial"/>
              </a:rPr>
              <a:t>the</a:t>
            </a:r>
            <a:r>
              <a:rPr sz="1600" spc="10" dirty="0">
                <a:solidFill>
                  <a:srgbClr val="002C51"/>
                </a:solidFill>
                <a:latin typeface="Arial"/>
                <a:cs typeface="Arial"/>
              </a:rPr>
              <a:t> </a:t>
            </a:r>
            <a:r>
              <a:rPr sz="1600" spc="-10" dirty="0">
                <a:solidFill>
                  <a:srgbClr val="002C51"/>
                </a:solidFill>
                <a:latin typeface="Arial"/>
                <a:cs typeface="Arial"/>
              </a:rPr>
              <a:t>state</a:t>
            </a:r>
            <a:r>
              <a:rPr sz="1600" spc="10" dirty="0">
                <a:solidFill>
                  <a:srgbClr val="002C51"/>
                </a:solidFill>
                <a:latin typeface="Arial"/>
                <a:cs typeface="Arial"/>
              </a:rPr>
              <a:t> </a:t>
            </a:r>
            <a:r>
              <a:rPr sz="1600" spc="-10" dirty="0">
                <a:solidFill>
                  <a:srgbClr val="002C51"/>
                </a:solidFill>
                <a:latin typeface="Arial"/>
                <a:cs typeface="Arial"/>
              </a:rPr>
              <a:t>and</a:t>
            </a:r>
            <a:r>
              <a:rPr sz="1600" spc="-5" dirty="0">
                <a:solidFill>
                  <a:srgbClr val="002C51"/>
                </a:solidFill>
                <a:latin typeface="Arial"/>
                <a:cs typeface="Arial"/>
              </a:rPr>
              <a:t> </a:t>
            </a:r>
            <a:r>
              <a:rPr sz="1600" spc="-15" dirty="0">
                <a:solidFill>
                  <a:srgbClr val="002C51"/>
                </a:solidFill>
                <a:latin typeface="Arial"/>
                <a:cs typeface="Arial"/>
              </a:rPr>
              <a:t>w</a:t>
            </a:r>
            <a:r>
              <a:rPr sz="1600" dirty="0">
                <a:solidFill>
                  <a:srgbClr val="002C51"/>
                </a:solidFill>
                <a:latin typeface="Arial"/>
                <a:cs typeface="Arial"/>
              </a:rPr>
              <a:t>i</a:t>
            </a:r>
            <a:r>
              <a:rPr sz="1600" spc="-5" dirty="0">
                <a:solidFill>
                  <a:srgbClr val="002C51"/>
                </a:solidFill>
                <a:latin typeface="Arial"/>
                <a:cs typeface="Arial"/>
              </a:rPr>
              <a:t>ll</a:t>
            </a:r>
            <a:r>
              <a:rPr sz="1600" spc="-25" dirty="0">
                <a:solidFill>
                  <a:srgbClr val="002C51"/>
                </a:solidFill>
                <a:latin typeface="Arial"/>
                <a:cs typeface="Arial"/>
              </a:rPr>
              <a:t> </a:t>
            </a:r>
            <a:r>
              <a:rPr sz="1600" spc="-10" dirty="0">
                <a:solidFill>
                  <a:srgbClr val="002C51"/>
                </a:solidFill>
                <a:latin typeface="Arial"/>
                <a:cs typeface="Arial"/>
              </a:rPr>
              <a:t>be</a:t>
            </a:r>
            <a:r>
              <a:rPr sz="1600" spc="-5" dirty="0">
                <a:solidFill>
                  <a:srgbClr val="002C51"/>
                </a:solidFill>
                <a:latin typeface="Arial"/>
                <a:cs typeface="Arial"/>
              </a:rPr>
              <a:t> </a:t>
            </a:r>
            <a:r>
              <a:rPr sz="1600" dirty="0">
                <a:solidFill>
                  <a:srgbClr val="002C51"/>
                </a:solidFill>
                <a:latin typeface="Arial"/>
                <a:cs typeface="Arial"/>
              </a:rPr>
              <a:t>i</a:t>
            </a:r>
            <a:r>
              <a:rPr sz="1600" spc="-10" dirty="0">
                <a:solidFill>
                  <a:srgbClr val="002C51"/>
                </a:solidFill>
                <a:latin typeface="Arial"/>
                <a:cs typeface="Arial"/>
              </a:rPr>
              <a:t>dent</a:t>
            </a:r>
            <a:r>
              <a:rPr sz="1600" dirty="0">
                <a:solidFill>
                  <a:srgbClr val="002C51"/>
                </a:solidFill>
                <a:latin typeface="Arial"/>
                <a:cs typeface="Arial"/>
              </a:rPr>
              <a:t>i</a:t>
            </a:r>
            <a:r>
              <a:rPr sz="1600" spc="-10" dirty="0">
                <a:solidFill>
                  <a:srgbClr val="002C51"/>
                </a:solidFill>
                <a:latin typeface="Arial"/>
                <a:cs typeface="Arial"/>
              </a:rPr>
              <a:t>fied</a:t>
            </a:r>
            <a:r>
              <a:rPr sz="1600" spc="-15" dirty="0">
                <a:solidFill>
                  <a:srgbClr val="002C51"/>
                </a:solidFill>
                <a:latin typeface="Arial"/>
                <a:cs typeface="Arial"/>
              </a:rPr>
              <a:t> </a:t>
            </a:r>
            <a:r>
              <a:rPr sz="1600" spc="-10" dirty="0">
                <a:solidFill>
                  <a:srgbClr val="002C51"/>
                </a:solidFill>
                <a:latin typeface="Arial"/>
                <a:cs typeface="Arial"/>
              </a:rPr>
              <a:t>at lea</a:t>
            </a:r>
            <a:r>
              <a:rPr sz="1600" spc="-5" dirty="0">
                <a:solidFill>
                  <a:srgbClr val="002C51"/>
                </a:solidFill>
                <a:latin typeface="Arial"/>
                <a:cs typeface="Arial"/>
              </a:rPr>
              <a:t>st</a:t>
            </a:r>
            <a:r>
              <a:rPr sz="1600" dirty="0">
                <a:solidFill>
                  <a:srgbClr val="002C51"/>
                </a:solidFill>
                <a:latin typeface="Arial"/>
                <a:cs typeface="Arial"/>
              </a:rPr>
              <a:t> </a:t>
            </a:r>
            <a:r>
              <a:rPr sz="1600" b="1" spc="-10" dirty="0">
                <a:solidFill>
                  <a:srgbClr val="002C51"/>
                </a:solidFill>
                <a:latin typeface="Arial"/>
                <a:cs typeface="Arial"/>
              </a:rPr>
              <a:t>every</a:t>
            </a:r>
            <a:r>
              <a:rPr sz="1600" b="1" spc="-5" dirty="0">
                <a:solidFill>
                  <a:srgbClr val="002C51"/>
                </a:solidFill>
                <a:latin typeface="Arial"/>
                <a:cs typeface="Arial"/>
              </a:rPr>
              <a:t> </a:t>
            </a:r>
            <a:r>
              <a:rPr sz="1600" b="1" spc="-10" dirty="0">
                <a:solidFill>
                  <a:srgbClr val="002C51"/>
                </a:solidFill>
                <a:latin typeface="Arial"/>
                <a:cs typeface="Arial"/>
              </a:rPr>
              <a:t>t</a:t>
            </a:r>
            <a:r>
              <a:rPr sz="1600" b="1" spc="-20" dirty="0">
                <a:solidFill>
                  <a:srgbClr val="002C51"/>
                </a:solidFill>
                <a:latin typeface="Arial"/>
                <a:cs typeface="Arial"/>
              </a:rPr>
              <a:t>h</a:t>
            </a:r>
            <a:r>
              <a:rPr sz="1600" b="1" spc="-10" dirty="0">
                <a:solidFill>
                  <a:srgbClr val="002C51"/>
                </a:solidFill>
                <a:latin typeface="Arial"/>
                <a:cs typeface="Arial"/>
              </a:rPr>
              <a:t>ree</a:t>
            </a:r>
            <a:r>
              <a:rPr sz="1600" b="1" spc="25" dirty="0">
                <a:solidFill>
                  <a:srgbClr val="002C51"/>
                </a:solidFill>
                <a:latin typeface="Arial"/>
                <a:cs typeface="Arial"/>
              </a:rPr>
              <a:t> </a:t>
            </a:r>
            <a:r>
              <a:rPr sz="1600" b="1" spc="-10" dirty="0">
                <a:solidFill>
                  <a:srgbClr val="002C51"/>
                </a:solidFill>
                <a:latin typeface="Arial"/>
                <a:cs typeface="Arial"/>
              </a:rPr>
              <a:t>year</a:t>
            </a:r>
            <a:r>
              <a:rPr sz="1600" b="1" spc="-5" dirty="0">
                <a:solidFill>
                  <a:srgbClr val="002C51"/>
                </a:solidFill>
                <a:latin typeface="Arial"/>
                <a:cs typeface="Arial"/>
              </a:rPr>
              <a:t>s</a:t>
            </a:r>
            <a:r>
              <a:rPr sz="1600" spc="-5" dirty="0">
                <a:solidFill>
                  <a:srgbClr val="002C51"/>
                </a:solidFill>
                <a:latin typeface="Arial"/>
                <a:cs typeface="Arial"/>
              </a:rPr>
              <a:t>:</a:t>
            </a:r>
            <a:endParaRPr sz="1600" dirty="0">
              <a:solidFill>
                <a:prstClr val="black"/>
              </a:solidFill>
              <a:latin typeface="Arial"/>
              <a:cs typeface="Arial"/>
            </a:endParaRPr>
          </a:p>
          <a:p>
            <a:pPr marL="908685" indent="-286385">
              <a:buClr>
                <a:srgbClr val="002C51"/>
              </a:buClr>
              <a:buFont typeface="MS Gothic"/>
              <a:buChar char="▪"/>
              <a:tabLst>
                <a:tab pos="909319" algn="l"/>
              </a:tabLst>
            </a:pPr>
            <a:r>
              <a:rPr sz="1600" spc="-15" dirty="0">
                <a:solidFill>
                  <a:srgbClr val="002C51"/>
                </a:solidFill>
                <a:latin typeface="Arial"/>
                <a:cs typeface="Arial"/>
              </a:rPr>
              <a:t>5%</a:t>
            </a:r>
            <a:r>
              <a:rPr sz="1600" spc="5" dirty="0">
                <a:solidFill>
                  <a:srgbClr val="002C51"/>
                </a:solidFill>
                <a:latin typeface="Arial"/>
                <a:cs typeface="Arial"/>
              </a:rPr>
              <a:t> </a:t>
            </a:r>
            <a:r>
              <a:rPr sz="1600" spc="-10" dirty="0">
                <a:solidFill>
                  <a:srgbClr val="002C51"/>
                </a:solidFill>
                <a:latin typeface="Arial"/>
                <a:cs typeface="Arial"/>
              </a:rPr>
              <a:t>of</a:t>
            </a:r>
            <a:r>
              <a:rPr sz="1600" spc="10" dirty="0">
                <a:solidFill>
                  <a:srgbClr val="002C51"/>
                </a:solidFill>
                <a:latin typeface="Arial"/>
                <a:cs typeface="Arial"/>
              </a:rPr>
              <a:t> </a:t>
            </a:r>
            <a:r>
              <a:rPr sz="1600" spc="-10" dirty="0">
                <a:solidFill>
                  <a:srgbClr val="002C51"/>
                </a:solidFill>
                <a:latin typeface="Arial"/>
                <a:cs typeface="Arial"/>
              </a:rPr>
              <a:t>all schoo</a:t>
            </a:r>
            <a:r>
              <a:rPr sz="1600" dirty="0">
                <a:solidFill>
                  <a:srgbClr val="002C51"/>
                </a:solidFill>
                <a:latin typeface="Arial"/>
                <a:cs typeface="Arial"/>
              </a:rPr>
              <a:t>l</a:t>
            </a:r>
            <a:r>
              <a:rPr sz="1600" spc="-10" dirty="0">
                <a:solidFill>
                  <a:srgbClr val="002C51"/>
                </a:solidFill>
                <a:latin typeface="Arial"/>
                <a:cs typeface="Arial"/>
              </a:rPr>
              <a:t>s in</a:t>
            </a:r>
            <a:r>
              <a:rPr sz="1600" spc="-15" dirty="0">
                <a:solidFill>
                  <a:srgbClr val="002C51"/>
                </a:solidFill>
                <a:latin typeface="Arial"/>
                <a:cs typeface="Arial"/>
              </a:rPr>
              <a:t> </a:t>
            </a:r>
            <a:r>
              <a:rPr sz="1600" spc="-10" dirty="0">
                <a:solidFill>
                  <a:srgbClr val="002C51"/>
                </a:solidFill>
                <a:latin typeface="Arial"/>
                <a:cs typeface="Arial"/>
              </a:rPr>
              <a:t>the</a:t>
            </a:r>
            <a:r>
              <a:rPr sz="1600" spc="10" dirty="0">
                <a:solidFill>
                  <a:srgbClr val="002C51"/>
                </a:solidFill>
                <a:latin typeface="Arial"/>
                <a:cs typeface="Arial"/>
              </a:rPr>
              <a:t> </a:t>
            </a:r>
            <a:r>
              <a:rPr sz="1600" spc="-10" dirty="0">
                <a:solidFill>
                  <a:srgbClr val="002C51"/>
                </a:solidFill>
                <a:latin typeface="Arial"/>
                <a:cs typeface="Arial"/>
              </a:rPr>
              <a:t>state</a:t>
            </a:r>
            <a:endParaRPr sz="1600" dirty="0">
              <a:solidFill>
                <a:prstClr val="black"/>
              </a:solidFill>
              <a:latin typeface="Arial"/>
              <a:cs typeface="Arial"/>
            </a:endParaRPr>
          </a:p>
          <a:p>
            <a:pPr marL="908685" marR="576580" indent="-286385">
              <a:buClr>
                <a:srgbClr val="002C51"/>
              </a:buClr>
              <a:buFont typeface="MS Gothic"/>
              <a:buChar char="▪"/>
              <a:tabLst>
                <a:tab pos="909319" algn="l"/>
              </a:tabLst>
            </a:pPr>
            <a:r>
              <a:rPr sz="1600" spc="-10" dirty="0">
                <a:solidFill>
                  <a:srgbClr val="002C51"/>
                </a:solidFill>
                <a:latin typeface="Arial"/>
                <a:cs typeface="Arial"/>
              </a:rPr>
              <a:t>Any</a:t>
            </a:r>
            <a:r>
              <a:rPr sz="1600" spc="5" dirty="0">
                <a:solidFill>
                  <a:srgbClr val="002C51"/>
                </a:solidFill>
                <a:latin typeface="Arial"/>
                <a:cs typeface="Arial"/>
              </a:rPr>
              <a:t> </a:t>
            </a:r>
            <a:r>
              <a:rPr sz="1600" spc="-10" dirty="0">
                <a:solidFill>
                  <a:srgbClr val="002C51"/>
                </a:solidFill>
                <a:latin typeface="Arial"/>
                <a:cs typeface="Arial"/>
              </a:rPr>
              <a:t>high</a:t>
            </a:r>
            <a:r>
              <a:rPr sz="1600" spc="-15" dirty="0">
                <a:solidFill>
                  <a:srgbClr val="002C51"/>
                </a:solidFill>
                <a:latin typeface="Arial"/>
                <a:cs typeface="Arial"/>
              </a:rPr>
              <a:t> </a:t>
            </a:r>
            <a:r>
              <a:rPr sz="1600" spc="-10" dirty="0">
                <a:solidFill>
                  <a:srgbClr val="002C51"/>
                </a:solidFill>
                <a:latin typeface="Arial"/>
                <a:cs typeface="Arial"/>
              </a:rPr>
              <a:t>school with</a:t>
            </a:r>
            <a:r>
              <a:rPr sz="1600" spc="-5" dirty="0">
                <a:solidFill>
                  <a:srgbClr val="002C51"/>
                </a:solidFill>
                <a:latin typeface="Arial"/>
                <a:cs typeface="Arial"/>
              </a:rPr>
              <a:t> </a:t>
            </a:r>
            <a:r>
              <a:rPr sz="1600" spc="-10" dirty="0">
                <a:solidFill>
                  <a:srgbClr val="002C51"/>
                </a:solidFill>
                <a:latin typeface="Arial"/>
                <a:cs typeface="Arial"/>
              </a:rPr>
              <a:t>a</a:t>
            </a:r>
            <a:r>
              <a:rPr sz="1600" dirty="0">
                <a:solidFill>
                  <a:srgbClr val="002C51"/>
                </a:solidFill>
                <a:latin typeface="Arial"/>
                <a:cs typeface="Arial"/>
              </a:rPr>
              <a:t> </a:t>
            </a:r>
            <a:r>
              <a:rPr sz="1600" spc="10" dirty="0">
                <a:solidFill>
                  <a:srgbClr val="002C51"/>
                </a:solidFill>
                <a:latin typeface="Arial"/>
                <a:cs typeface="Arial"/>
              </a:rPr>
              <a:t> </a:t>
            </a:r>
            <a:r>
              <a:rPr sz="1600" spc="-10" dirty="0">
                <a:solidFill>
                  <a:srgbClr val="002C51"/>
                </a:solidFill>
                <a:latin typeface="Arial"/>
                <a:cs typeface="Arial"/>
              </a:rPr>
              <a:t>fou</a:t>
            </a:r>
            <a:r>
              <a:rPr sz="1600" dirty="0">
                <a:solidFill>
                  <a:srgbClr val="002C51"/>
                </a:solidFill>
                <a:latin typeface="Arial"/>
                <a:cs typeface="Arial"/>
              </a:rPr>
              <a:t>r</a:t>
            </a:r>
            <a:r>
              <a:rPr sz="1600" spc="-15" dirty="0">
                <a:solidFill>
                  <a:srgbClr val="002C51"/>
                </a:solidFill>
                <a:latin typeface="Arial"/>
                <a:cs typeface="Arial"/>
              </a:rPr>
              <a:t>-</a:t>
            </a:r>
            <a:r>
              <a:rPr sz="1600" spc="-10" dirty="0">
                <a:solidFill>
                  <a:srgbClr val="002C51"/>
                </a:solidFill>
                <a:latin typeface="Arial"/>
                <a:cs typeface="Arial"/>
              </a:rPr>
              <a:t>year</a:t>
            </a:r>
            <a:r>
              <a:rPr sz="1600" spc="30" dirty="0">
                <a:solidFill>
                  <a:srgbClr val="002C51"/>
                </a:solidFill>
                <a:latin typeface="Arial"/>
                <a:cs typeface="Arial"/>
              </a:rPr>
              <a:t> </a:t>
            </a:r>
            <a:r>
              <a:rPr sz="1600" spc="-10" dirty="0">
                <a:solidFill>
                  <a:srgbClr val="002C51"/>
                </a:solidFill>
                <a:latin typeface="Arial"/>
                <a:cs typeface="Arial"/>
              </a:rPr>
              <a:t>graduation</a:t>
            </a:r>
            <a:r>
              <a:rPr sz="1600" spc="10" dirty="0">
                <a:solidFill>
                  <a:srgbClr val="002C51"/>
                </a:solidFill>
                <a:latin typeface="Arial"/>
                <a:cs typeface="Arial"/>
              </a:rPr>
              <a:t> </a:t>
            </a:r>
            <a:r>
              <a:rPr sz="1600" spc="-10" dirty="0">
                <a:solidFill>
                  <a:srgbClr val="002C51"/>
                </a:solidFill>
                <a:latin typeface="Arial"/>
                <a:cs typeface="Arial"/>
              </a:rPr>
              <a:t>rate</a:t>
            </a:r>
            <a:r>
              <a:rPr sz="1600" spc="5" dirty="0">
                <a:solidFill>
                  <a:srgbClr val="002C51"/>
                </a:solidFill>
                <a:latin typeface="Arial"/>
                <a:cs typeface="Arial"/>
              </a:rPr>
              <a:t> </a:t>
            </a:r>
            <a:r>
              <a:rPr sz="1600" spc="-10" dirty="0">
                <a:solidFill>
                  <a:srgbClr val="002C51"/>
                </a:solidFill>
                <a:latin typeface="Arial"/>
                <a:cs typeface="Arial"/>
              </a:rPr>
              <a:t>of</a:t>
            </a:r>
            <a:r>
              <a:rPr sz="1600" spc="10" dirty="0">
                <a:solidFill>
                  <a:srgbClr val="002C51"/>
                </a:solidFill>
                <a:latin typeface="Arial"/>
                <a:cs typeface="Arial"/>
              </a:rPr>
              <a:t> </a:t>
            </a:r>
            <a:r>
              <a:rPr sz="1600" spc="-10" dirty="0">
                <a:solidFill>
                  <a:srgbClr val="002C51"/>
                </a:solidFill>
                <a:latin typeface="Arial"/>
                <a:cs typeface="Arial"/>
              </a:rPr>
              <a:t>less than</a:t>
            </a:r>
            <a:r>
              <a:rPr sz="1600" spc="10" dirty="0">
                <a:solidFill>
                  <a:srgbClr val="002C51"/>
                </a:solidFill>
                <a:latin typeface="Arial"/>
                <a:cs typeface="Arial"/>
              </a:rPr>
              <a:t> </a:t>
            </a:r>
            <a:r>
              <a:rPr sz="1600" spc="-15" dirty="0">
                <a:solidFill>
                  <a:srgbClr val="002C51"/>
                </a:solidFill>
                <a:latin typeface="Arial"/>
                <a:cs typeface="Arial"/>
              </a:rPr>
              <a:t>67%</a:t>
            </a:r>
            <a:r>
              <a:rPr sz="1600" spc="5" dirty="0">
                <a:solidFill>
                  <a:srgbClr val="002C51"/>
                </a:solidFill>
                <a:latin typeface="Arial"/>
                <a:cs typeface="Arial"/>
              </a:rPr>
              <a:t> </a:t>
            </a:r>
            <a:r>
              <a:rPr sz="1600" spc="-10" dirty="0">
                <a:solidFill>
                  <a:srgbClr val="002C51"/>
                </a:solidFill>
                <a:latin typeface="Arial"/>
                <a:cs typeface="Arial"/>
              </a:rPr>
              <a:t>that does</a:t>
            </a:r>
            <a:r>
              <a:rPr sz="1600" spc="5" dirty="0">
                <a:solidFill>
                  <a:srgbClr val="002C51"/>
                </a:solidFill>
                <a:latin typeface="Arial"/>
                <a:cs typeface="Arial"/>
              </a:rPr>
              <a:t> </a:t>
            </a:r>
            <a:r>
              <a:rPr sz="1600" spc="-10" dirty="0">
                <a:solidFill>
                  <a:srgbClr val="002C51"/>
                </a:solidFill>
                <a:latin typeface="Arial"/>
                <a:cs typeface="Arial"/>
              </a:rPr>
              <a:t>not</a:t>
            </a:r>
            <a:r>
              <a:rPr sz="1600" spc="10" dirty="0">
                <a:solidFill>
                  <a:srgbClr val="002C51"/>
                </a:solidFill>
                <a:latin typeface="Arial"/>
                <a:cs typeface="Arial"/>
              </a:rPr>
              <a:t> </a:t>
            </a:r>
            <a:r>
              <a:rPr sz="1600" spc="-10" dirty="0">
                <a:solidFill>
                  <a:srgbClr val="002C51"/>
                </a:solidFill>
                <a:latin typeface="Arial"/>
                <a:cs typeface="Arial"/>
              </a:rPr>
              <a:t>ha</a:t>
            </a:r>
            <a:r>
              <a:rPr sz="1600" spc="-5" dirty="0">
                <a:solidFill>
                  <a:srgbClr val="002C51"/>
                </a:solidFill>
                <a:latin typeface="Arial"/>
                <a:cs typeface="Arial"/>
              </a:rPr>
              <a:t>v</a:t>
            </a:r>
            <a:r>
              <a:rPr sz="1600" spc="-10" dirty="0">
                <a:solidFill>
                  <a:srgbClr val="002C51"/>
                </a:solidFill>
                <a:latin typeface="Arial"/>
                <a:cs typeface="Arial"/>
              </a:rPr>
              <a:t>e</a:t>
            </a:r>
            <a:r>
              <a:rPr sz="1600" spc="-5" dirty="0">
                <a:solidFill>
                  <a:srgbClr val="002C51"/>
                </a:solidFill>
                <a:latin typeface="Arial"/>
                <a:cs typeface="Arial"/>
              </a:rPr>
              <a:t> </a:t>
            </a:r>
            <a:r>
              <a:rPr sz="1600" spc="-10" dirty="0">
                <a:solidFill>
                  <a:srgbClr val="002C51"/>
                </a:solidFill>
                <a:latin typeface="Arial"/>
                <a:cs typeface="Arial"/>
              </a:rPr>
              <a:t>a</a:t>
            </a:r>
            <a:r>
              <a:rPr sz="1600" spc="-5" dirty="0">
                <a:solidFill>
                  <a:srgbClr val="002C51"/>
                </a:solidFill>
                <a:latin typeface="Arial"/>
                <a:cs typeface="Arial"/>
              </a:rPr>
              <a:t> f</a:t>
            </a:r>
            <a:r>
              <a:rPr sz="1600" dirty="0">
                <a:solidFill>
                  <a:srgbClr val="002C51"/>
                </a:solidFill>
                <a:latin typeface="Arial"/>
                <a:cs typeface="Arial"/>
              </a:rPr>
              <a:t>i</a:t>
            </a:r>
            <a:r>
              <a:rPr sz="1600" spc="-10" dirty="0">
                <a:solidFill>
                  <a:srgbClr val="002C51"/>
                </a:solidFill>
                <a:latin typeface="Arial"/>
                <a:cs typeface="Arial"/>
              </a:rPr>
              <a:t>v</a:t>
            </a:r>
            <a:r>
              <a:rPr sz="1600" dirty="0">
                <a:solidFill>
                  <a:srgbClr val="002C51"/>
                </a:solidFill>
                <a:latin typeface="Arial"/>
                <a:cs typeface="Arial"/>
              </a:rPr>
              <a:t>e</a:t>
            </a:r>
            <a:r>
              <a:rPr sz="1600" spc="-15" dirty="0">
                <a:solidFill>
                  <a:srgbClr val="002C51"/>
                </a:solidFill>
                <a:latin typeface="Arial"/>
                <a:cs typeface="Arial"/>
              </a:rPr>
              <a:t>-</a:t>
            </a:r>
            <a:r>
              <a:rPr sz="1600" spc="-10" dirty="0">
                <a:solidFill>
                  <a:srgbClr val="002C51"/>
                </a:solidFill>
                <a:latin typeface="Arial"/>
                <a:cs typeface="Arial"/>
              </a:rPr>
              <a:t>year</a:t>
            </a:r>
            <a:r>
              <a:rPr sz="1600" spc="5" dirty="0">
                <a:solidFill>
                  <a:srgbClr val="002C51"/>
                </a:solidFill>
                <a:latin typeface="Arial"/>
                <a:cs typeface="Arial"/>
              </a:rPr>
              <a:t> </a:t>
            </a:r>
            <a:r>
              <a:rPr sz="1600" spc="-10" dirty="0">
                <a:solidFill>
                  <a:srgbClr val="002C51"/>
                </a:solidFill>
                <a:latin typeface="Arial"/>
                <a:cs typeface="Arial"/>
              </a:rPr>
              <a:t>or</a:t>
            </a:r>
            <a:r>
              <a:rPr sz="1600" spc="15" dirty="0">
                <a:solidFill>
                  <a:srgbClr val="002C51"/>
                </a:solidFill>
                <a:latin typeface="Arial"/>
                <a:cs typeface="Arial"/>
              </a:rPr>
              <a:t> </a:t>
            </a:r>
            <a:r>
              <a:rPr sz="1600" spc="-10" dirty="0">
                <a:solidFill>
                  <a:srgbClr val="002C51"/>
                </a:solidFill>
                <a:latin typeface="Arial"/>
                <a:cs typeface="Arial"/>
              </a:rPr>
              <a:t>si</a:t>
            </a:r>
            <a:r>
              <a:rPr sz="1600" dirty="0">
                <a:solidFill>
                  <a:srgbClr val="002C51"/>
                </a:solidFill>
                <a:latin typeface="Arial"/>
                <a:cs typeface="Arial"/>
              </a:rPr>
              <a:t>x</a:t>
            </a:r>
            <a:r>
              <a:rPr sz="1600" spc="-15" dirty="0">
                <a:solidFill>
                  <a:srgbClr val="002C51"/>
                </a:solidFill>
                <a:latin typeface="Arial"/>
                <a:cs typeface="Arial"/>
              </a:rPr>
              <a:t>-</a:t>
            </a:r>
            <a:r>
              <a:rPr sz="1600" spc="-10" dirty="0">
                <a:solidFill>
                  <a:srgbClr val="002C51"/>
                </a:solidFill>
                <a:latin typeface="Arial"/>
                <a:cs typeface="Arial"/>
              </a:rPr>
              <a:t>year</a:t>
            </a:r>
            <a:r>
              <a:rPr sz="1600" spc="-5" dirty="0">
                <a:solidFill>
                  <a:srgbClr val="002C51"/>
                </a:solidFill>
                <a:latin typeface="Arial"/>
                <a:cs typeface="Arial"/>
              </a:rPr>
              <a:t> </a:t>
            </a:r>
            <a:r>
              <a:rPr sz="1600" spc="-10" dirty="0">
                <a:solidFill>
                  <a:srgbClr val="002C51"/>
                </a:solidFill>
                <a:latin typeface="Arial"/>
                <a:cs typeface="Arial"/>
              </a:rPr>
              <a:t>graduation</a:t>
            </a:r>
            <a:r>
              <a:rPr sz="1600" spc="10" dirty="0">
                <a:solidFill>
                  <a:srgbClr val="002C51"/>
                </a:solidFill>
                <a:latin typeface="Arial"/>
                <a:cs typeface="Arial"/>
              </a:rPr>
              <a:t> </a:t>
            </a:r>
            <a:r>
              <a:rPr sz="1600" spc="-10" dirty="0">
                <a:solidFill>
                  <a:srgbClr val="002C51"/>
                </a:solidFill>
                <a:latin typeface="Arial"/>
                <a:cs typeface="Arial"/>
              </a:rPr>
              <a:t>rate</a:t>
            </a:r>
            <a:r>
              <a:rPr sz="1600" spc="5" dirty="0">
                <a:solidFill>
                  <a:srgbClr val="002C51"/>
                </a:solidFill>
                <a:latin typeface="Arial"/>
                <a:cs typeface="Arial"/>
              </a:rPr>
              <a:t> </a:t>
            </a:r>
            <a:r>
              <a:rPr sz="1600" spc="-10" dirty="0">
                <a:solidFill>
                  <a:srgbClr val="002C51"/>
                </a:solidFill>
                <a:latin typeface="Arial"/>
                <a:cs typeface="Arial"/>
              </a:rPr>
              <a:t>of</a:t>
            </a:r>
            <a:r>
              <a:rPr sz="1600" spc="10" dirty="0">
                <a:solidFill>
                  <a:srgbClr val="002C51"/>
                </a:solidFill>
                <a:latin typeface="Arial"/>
                <a:cs typeface="Arial"/>
              </a:rPr>
              <a:t> </a:t>
            </a:r>
            <a:r>
              <a:rPr sz="1600" spc="-10" dirty="0">
                <a:solidFill>
                  <a:srgbClr val="002C51"/>
                </a:solidFill>
                <a:latin typeface="Arial"/>
                <a:cs typeface="Arial"/>
              </a:rPr>
              <a:t>at</a:t>
            </a:r>
            <a:r>
              <a:rPr sz="1600" spc="10" dirty="0">
                <a:solidFill>
                  <a:srgbClr val="002C51"/>
                </a:solidFill>
                <a:latin typeface="Arial"/>
                <a:cs typeface="Arial"/>
              </a:rPr>
              <a:t> </a:t>
            </a:r>
            <a:r>
              <a:rPr sz="1600" spc="-10" dirty="0">
                <a:solidFill>
                  <a:srgbClr val="002C51"/>
                </a:solidFill>
                <a:latin typeface="Arial"/>
                <a:cs typeface="Arial"/>
              </a:rPr>
              <a:t>lea</a:t>
            </a:r>
            <a:r>
              <a:rPr sz="1600" spc="-5" dirty="0">
                <a:solidFill>
                  <a:srgbClr val="002C51"/>
                </a:solidFill>
                <a:latin typeface="Arial"/>
                <a:cs typeface="Arial"/>
              </a:rPr>
              <a:t>st </a:t>
            </a:r>
            <a:r>
              <a:rPr sz="1600" spc="-15" dirty="0">
                <a:solidFill>
                  <a:srgbClr val="002C51"/>
                </a:solidFill>
                <a:latin typeface="Arial"/>
                <a:cs typeface="Arial"/>
              </a:rPr>
              <a:t>67%</a:t>
            </a:r>
            <a:endParaRPr sz="1600" dirty="0">
              <a:solidFill>
                <a:prstClr val="black"/>
              </a:solidFill>
              <a:latin typeface="Arial"/>
              <a:cs typeface="Arial"/>
            </a:endParaRPr>
          </a:p>
          <a:p>
            <a:pPr marL="908685" indent="-286385">
              <a:buClr>
                <a:srgbClr val="002C51"/>
              </a:buClr>
              <a:buFont typeface="MS Gothic"/>
              <a:buChar char="▪"/>
              <a:tabLst>
                <a:tab pos="909319" algn="l"/>
              </a:tabLst>
            </a:pPr>
            <a:r>
              <a:rPr sz="1600" spc="-10" dirty="0">
                <a:solidFill>
                  <a:srgbClr val="002C51"/>
                </a:solidFill>
                <a:latin typeface="Arial"/>
                <a:cs typeface="Arial"/>
              </a:rPr>
              <a:t>Schools</a:t>
            </a:r>
            <a:r>
              <a:rPr sz="1600" spc="-20" dirty="0">
                <a:solidFill>
                  <a:srgbClr val="002C51"/>
                </a:solidFill>
                <a:latin typeface="Arial"/>
                <a:cs typeface="Arial"/>
              </a:rPr>
              <a:t> </a:t>
            </a:r>
            <a:r>
              <a:rPr sz="1600" spc="-10" dirty="0">
                <a:solidFill>
                  <a:srgbClr val="002C51"/>
                </a:solidFill>
                <a:latin typeface="Arial"/>
                <a:cs typeface="Arial"/>
              </a:rPr>
              <a:t>identif</a:t>
            </a:r>
            <a:r>
              <a:rPr sz="1600" dirty="0">
                <a:solidFill>
                  <a:srgbClr val="002C51"/>
                </a:solidFill>
                <a:latin typeface="Arial"/>
                <a:cs typeface="Arial"/>
              </a:rPr>
              <a:t>i</a:t>
            </a:r>
            <a:r>
              <a:rPr sz="1600" spc="-10" dirty="0">
                <a:solidFill>
                  <a:srgbClr val="002C51"/>
                </a:solidFill>
                <a:latin typeface="Arial"/>
                <a:cs typeface="Arial"/>
              </a:rPr>
              <a:t>ed</a:t>
            </a:r>
            <a:r>
              <a:rPr sz="1600" spc="-15" dirty="0">
                <a:solidFill>
                  <a:srgbClr val="002C51"/>
                </a:solidFill>
                <a:latin typeface="Arial"/>
                <a:cs typeface="Arial"/>
              </a:rPr>
              <a:t> </a:t>
            </a:r>
            <a:r>
              <a:rPr sz="1600" spc="-10" dirty="0">
                <a:solidFill>
                  <a:srgbClr val="002C51"/>
                </a:solidFill>
                <a:latin typeface="Arial"/>
                <a:cs typeface="Arial"/>
              </a:rPr>
              <a:t>for</a:t>
            </a:r>
            <a:r>
              <a:rPr sz="1600" spc="15" dirty="0">
                <a:solidFill>
                  <a:srgbClr val="002C51"/>
                </a:solidFill>
                <a:latin typeface="Arial"/>
                <a:cs typeface="Arial"/>
              </a:rPr>
              <a:t> </a:t>
            </a:r>
            <a:r>
              <a:rPr sz="1600" spc="-10" dirty="0">
                <a:solidFill>
                  <a:srgbClr val="002C51"/>
                </a:solidFill>
                <a:latin typeface="Arial"/>
                <a:cs typeface="Arial"/>
              </a:rPr>
              <a:t>T</a:t>
            </a:r>
            <a:r>
              <a:rPr sz="1600" spc="-15" dirty="0">
                <a:solidFill>
                  <a:srgbClr val="002C51"/>
                </a:solidFill>
                <a:latin typeface="Arial"/>
                <a:cs typeface="Arial"/>
              </a:rPr>
              <a:t>a</a:t>
            </a:r>
            <a:r>
              <a:rPr sz="1600" spc="-10" dirty="0">
                <a:solidFill>
                  <a:srgbClr val="002C51"/>
                </a:solidFill>
                <a:latin typeface="Arial"/>
                <a:cs typeface="Arial"/>
              </a:rPr>
              <a:t>r</a:t>
            </a:r>
            <a:r>
              <a:rPr sz="1600" spc="-15" dirty="0">
                <a:solidFill>
                  <a:srgbClr val="002C51"/>
                </a:solidFill>
                <a:latin typeface="Arial"/>
                <a:cs typeface="Arial"/>
              </a:rPr>
              <a:t>g</a:t>
            </a:r>
            <a:r>
              <a:rPr sz="1600" spc="-10" dirty="0">
                <a:solidFill>
                  <a:srgbClr val="002C51"/>
                </a:solidFill>
                <a:latin typeface="Arial"/>
                <a:cs typeface="Arial"/>
              </a:rPr>
              <a:t>eted</a:t>
            </a:r>
            <a:r>
              <a:rPr sz="1600" spc="15" dirty="0">
                <a:solidFill>
                  <a:srgbClr val="002C51"/>
                </a:solidFill>
                <a:latin typeface="Arial"/>
                <a:cs typeface="Arial"/>
              </a:rPr>
              <a:t> </a:t>
            </a:r>
            <a:r>
              <a:rPr sz="1600" spc="-10" dirty="0">
                <a:solidFill>
                  <a:srgbClr val="002C51"/>
                </a:solidFill>
                <a:latin typeface="Arial"/>
                <a:cs typeface="Arial"/>
              </a:rPr>
              <a:t>Suppo</a:t>
            </a:r>
            <a:r>
              <a:rPr sz="1600" spc="-15" dirty="0">
                <a:solidFill>
                  <a:srgbClr val="002C51"/>
                </a:solidFill>
                <a:latin typeface="Arial"/>
                <a:cs typeface="Arial"/>
              </a:rPr>
              <a:t>r</a:t>
            </a:r>
            <a:r>
              <a:rPr sz="1600" spc="-5" dirty="0">
                <a:solidFill>
                  <a:srgbClr val="002C51"/>
                </a:solidFill>
                <a:latin typeface="Arial"/>
                <a:cs typeface="Arial"/>
              </a:rPr>
              <a:t>t</a:t>
            </a:r>
            <a:r>
              <a:rPr sz="1600" spc="5" dirty="0">
                <a:solidFill>
                  <a:srgbClr val="002C51"/>
                </a:solidFill>
                <a:latin typeface="Arial"/>
                <a:cs typeface="Arial"/>
              </a:rPr>
              <a:t> </a:t>
            </a:r>
            <a:r>
              <a:rPr sz="1600" spc="-10" dirty="0">
                <a:solidFill>
                  <a:srgbClr val="002C51"/>
                </a:solidFill>
                <a:latin typeface="Arial"/>
                <a:cs typeface="Arial"/>
              </a:rPr>
              <a:t>and</a:t>
            </a:r>
            <a:r>
              <a:rPr sz="1600" spc="-5" dirty="0">
                <a:solidFill>
                  <a:srgbClr val="002C51"/>
                </a:solidFill>
                <a:latin typeface="Arial"/>
                <a:cs typeface="Arial"/>
              </a:rPr>
              <a:t> </a:t>
            </a:r>
            <a:r>
              <a:rPr sz="1600" spc="-10" dirty="0">
                <a:solidFill>
                  <a:srgbClr val="002C51"/>
                </a:solidFill>
                <a:latin typeface="Arial"/>
                <a:cs typeface="Arial"/>
              </a:rPr>
              <a:t>Imp</a:t>
            </a:r>
            <a:r>
              <a:rPr sz="1600" spc="-20" dirty="0">
                <a:solidFill>
                  <a:srgbClr val="002C51"/>
                </a:solidFill>
                <a:latin typeface="Arial"/>
                <a:cs typeface="Arial"/>
              </a:rPr>
              <a:t>r</a:t>
            </a:r>
            <a:r>
              <a:rPr sz="1600" spc="-10" dirty="0">
                <a:solidFill>
                  <a:srgbClr val="002C51"/>
                </a:solidFill>
                <a:latin typeface="Arial"/>
                <a:cs typeface="Arial"/>
              </a:rPr>
              <a:t>ovement</a:t>
            </a:r>
            <a:r>
              <a:rPr sz="1600" spc="35" dirty="0">
                <a:solidFill>
                  <a:srgbClr val="002C51"/>
                </a:solidFill>
                <a:latin typeface="Arial"/>
                <a:cs typeface="Arial"/>
              </a:rPr>
              <a:t> </a:t>
            </a:r>
            <a:r>
              <a:rPr sz="1600" spc="-10" dirty="0">
                <a:solidFill>
                  <a:srgbClr val="002C51"/>
                </a:solidFill>
                <a:latin typeface="Arial"/>
                <a:cs typeface="Arial"/>
              </a:rPr>
              <a:t>(see</a:t>
            </a:r>
            <a:r>
              <a:rPr sz="1600" spc="5" dirty="0">
                <a:solidFill>
                  <a:srgbClr val="002C51"/>
                </a:solidFill>
                <a:latin typeface="Arial"/>
                <a:cs typeface="Arial"/>
              </a:rPr>
              <a:t> </a:t>
            </a:r>
            <a:r>
              <a:rPr sz="1600" spc="-10" dirty="0">
                <a:solidFill>
                  <a:srgbClr val="002C51"/>
                </a:solidFill>
                <a:latin typeface="Arial"/>
                <a:cs typeface="Arial"/>
              </a:rPr>
              <a:t>below)</a:t>
            </a:r>
            <a:r>
              <a:rPr sz="1600" spc="-5" dirty="0">
                <a:solidFill>
                  <a:srgbClr val="002C51"/>
                </a:solidFill>
                <a:latin typeface="Arial"/>
                <a:cs typeface="Arial"/>
              </a:rPr>
              <a:t> </a:t>
            </a:r>
            <a:r>
              <a:rPr sz="1600" spc="-10" dirty="0">
                <a:solidFill>
                  <a:srgbClr val="002C51"/>
                </a:solidFill>
                <a:latin typeface="Arial"/>
                <a:cs typeface="Arial"/>
              </a:rPr>
              <a:t>th</a:t>
            </a:r>
            <a:r>
              <a:rPr sz="1600" spc="-15" dirty="0">
                <a:solidFill>
                  <a:srgbClr val="002C51"/>
                </a:solidFill>
                <a:latin typeface="Arial"/>
                <a:cs typeface="Arial"/>
              </a:rPr>
              <a:t>a</a:t>
            </a:r>
            <a:r>
              <a:rPr sz="1600" spc="-5" dirty="0">
                <a:solidFill>
                  <a:srgbClr val="002C51"/>
                </a:solidFill>
                <a:latin typeface="Arial"/>
                <a:cs typeface="Arial"/>
              </a:rPr>
              <a:t>t</a:t>
            </a:r>
            <a:endParaRPr sz="1600" dirty="0">
              <a:solidFill>
                <a:prstClr val="black"/>
              </a:solidFill>
              <a:latin typeface="Arial"/>
              <a:cs typeface="Arial"/>
            </a:endParaRPr>
          </a:p>
          <a:p>
            <a:pPr marL="908685"/>
            <a:r>
              <a:rPr sz="1600" spc="-10" dirty="0">
                <a:solidFill>
                  <a:srgbClr val="002C51"/>
                </a:solidFill>
                <a:latin typeface="Arial"/>
                <a:cs typeface="Arial"/>
              </a:rPr>
              <a:t>ha</a:t>
            </a:r>
            <a:r>
              <a:rPr sz="1600" spc="-5" dirty="0">
                <a:solidFill>
                  <a:srgbClr val="002C51"/>
                </a:solidFill>
                <a:latin typeface="Arial"/>
                <a:cs typeface="Arial"/>
              </a:rPr>
              <a:t>v</a:t>
            </a:r>
            <a:r>
              <a:rPr sz="1600" spc="-10" dirty="0">
                <a:solidFill>
                  <a:srgbClr val="002C51"/>
                </a:solidFill>
                <a:latin typeface="Arial"/>
                <a:cs typeface="Arial"/>
              </a:rPr>
              <a:t>e</a:t>
            </a:r>
            <a:r>
              <a:rPr sz="1600" spc="-5" dirty="0">
                <a:solidFill>
                  <a:srgbClr val="002C51"/>
                </a:solidFill>
                <a:latin typeface="Arial"/>
                <a:cs typeface="Arial"/>
              </a:rPr>
              <a:t> </a:t>
            </a:r>
            <a:r>
              <a:rPr sz="1600" spc="-10" dirty="0">
                <a:solidFill>
                  <a:srgbClr val="002C51"/>
                </a:solidFill>
                <a:latin typeface="Arial"/>
                <a:cs typeface="Arial"/>
              </a:rPr>
              <a:t>not</a:t>
            </a:r>
            <a:r>
              <a:rPr sz="1600" spc="10" dirty="0">
                <a:solidFill>
                  <a:srgbClr val="002C51"/>
                </a:solidFill>
                <a:latin typeface="Arial"/>
                <a:cs typeface="Arial"/>
              </a:rPr>
              <a:t> </a:t>
            </a:r>
            <a:r>
              <a:rPr sz="1600" spc="-10" dirty="0">
                <a:solidFill>
                  <a:srgbClr val="002C51"/>
                </a:solidFill>
                <a:latin typeface="Arial"/>
                <a:cs typeface="Arial"/>
              </a:rPr>
              <a:t>improved</a:t>
            </a:r>
            <a:r>
              <a:rPr sz="1600" spc="-5" dirty="0">
                <a:solidFill>
                  <a:srgbClr val="002C51"/>
                </a:solidFill>
                <a:latin typeface="Arial"/>
                <a:cs typeface="Arial"/>
              </a:rPr>
              <a:t> </a:t>
            </a:r>
            <a:r>
              <a:rPr sz="1600" spc="-10" dirty="0">
                <a:solidFill>
                  <a:srgbClr val="002C51"/>
                </a:solidFill>
                <a:latin typeface="Arial"/>
                <a:cs typeface="Arial"/>
              </a:rPr>
              <a:t>o</a:t>
            </a:r>
            <a:r>
              <a:rPr sz="1600" spc="-5" dirty="0">
                <a:solidFill>
                  <a:srgbClr val="002C51"/>
                </a:solidFill>
                <a:latin typeface="Arial"/>
                <a:cs typeface="Arial"/>
              </a:rPr>
              <a:t>v</a:t>
            </a:r>
            <a:r>
              <a:rPr sz="1600" spc="-10" dirty="0">
                <a:solidFill>
                  <a:srgbClr val="002C51"/>
                </a:solidFill>
                <a:latin typeface="Arial"/>
                <a:cs typeface="Arial"/>
              </a:rPr>
              <a:t>er</a:t>
            </a:r>
            <a:r>
              <a:rPr sz="1600" spc="5" dirty="0">
                <a:solidFill>
                  <a:srgbClr val="002C51"/>
                </a:solidFill>
                <a:latin typeface="Arial"/>
                <a:cs typeface="Arial"/>
              </a:rPr>
              <a:t> </a:t>
            </a:r>
            <a:r>
              <a:rPr sz="1600" spc="-10" dirty="0">
                <a:solidFill>
                  <a:srgbClr val="002C51"/>
                </a:solidFill>
                <a:latin typeface="Arial"/>
                <a:cs typeface="Arial"/>
              </a:rPr>
              <a:t>time</a:t>
            </a:r>
            <a:endParaRPr sz="1600" dirty="0">
              <a:solidFill>
                <a:prstClr val="black"/>
              </a:solidFill>
              <a:latin typeface="Arial"/>
              <a:cs typeface="Arial"/>
            </a:endParaRPr>
          </a:p>
          <a:p>
            <a:endParaRPr sz="1600" dirty="0">
              <a:solidFill>
                <a:prstClr val="black"/>
              </a:solidFill>
              <a:latin typeface="Times New Roman"/>
              <a:cs typeface="Times New Roman"/>
            </a:endParaRPr>
          </a:p>
          <a:p>
            <a:pPr marR="45085" algn="ctr">
              <a:spcBef>
                <a:spcPts val="1130"/>
              </a:spcBef>
            </a:pPr>
            <a:r>
              <a:rPr sz="1600" b="1" spc="-10" dirty="0">
                <a:solidFill>
                  <a:srgbClr val="FFFFFF"/>
                </a:solidFill>
                <a:latin typeface="Arial"/>
                <a:cs typeface="Arial"/>
              </a:rPr>
              <a:t>Targe</a:t>
            </a:r>
            <a:r>
              <a:rPr sz="1600" b="1" spc="-15" dirty="0">
                <a:solidFill>
                  <a:srgbClr val="FFFFFF"/>
                </a:solidFill>
                <a:latin typeface="Arial"/>
                <a:cs typeface="Arial"/>
              </a:rPr>
              <a:t>t</a:t>
            </a:r>
            <a:r>
              <a:rPr sz="1600" b="1" spc="-10" dirty="0">
                <a:solidFill>
                  <a:srgbClr val="FFFFFF"/>
                </a:solidFill>
                <a:latin typeface="Arial"/>
                <a:cs typeface="Arial"/>
              </a:rPr>
              <a:t>ed</a:t>
            </a:r>
            <a:r>
              <a:rPr sz="1600" b="1" spc="15" dirty="0">
                <a:solidFill>
                  <a:srgbClr val="FFFFFF"/>
                </a:solidFill>
                <a:latin typeface="Arial"/>
                <a:cs typeface="Arial"/>
              </a:rPr>
              <a:t> </a:t>
            </a:r>
            <a:r>
              <a:rPr sz="1600" b="1" spc="-10" dirty="0">
                <a:solidFill>
                  <a:srgbClr val="FFFFFF"/>
                </a:solidFill>
                <a:latin typeface="Arial"/>
                <a:cs typeface="Arial"/>
              </a:rPr>
              <a:t>Sup</a:t>
            </a:r>
            <a:r>
              <a:rPr sz="1600" b="1" spc="-20" dirty="0">
                <a:solidFill>
                  <a:srgbClr val="FFFFFF"/>
                </a:solidFill>
                <a:latin typeface="Arial"/>
                <a:cs typeface="Arial"/>
              </a:rPr>
              <a:t>p</a:t>
            </a:r>
            <a:r>
              <a:rPr sz="1600" b="1" spc="-10" dirty="0">
                <a:solidFill>
                  <a:srgbClr val="FFFFFF"/>
                </a:solidFill>
                <a:latin typeface="Arial"/>
                <a:cs typeface="Arial"/>
              </a:rPr>
              <a:t>ort</a:t>
            </a:r>
            <a:r>
              <a:rPr sz="1600" b="1" spc="15" dirty="0">
                <a:solidFill>
                  <a:srgbClr val="FFFFFF"/>
                </a:solidFill>
                <a:latin typeface="Arial"/>
                <a:cs typeface="Arial"/>
              </a:rPr>
              <a:t> </a:t>
            </a:r>
            <a:r>
              <a:rPr sz="1600" b="1" spc="-10" dirty="0">
                <a:solidFill>
                  <a:srgbClr val="FFFFFF"/>
                </a:solidFill>
                <a:latin typeface="Arial"/>
                <a:cs typeface="Arial"/>
              </a:rPr>
              <a:t>and</a:t>
            </a:r>
            <a:r>
              <a:rPr sz="1600" b="1" dirty="0">
                <a:solidFill>
                  <a:srgbClr val="FFFFFF"/>
                </a:solidFill>
                <a:latin typeface="Arial"/>
                <a:cs typeface="Arial"/>
              </a:rPr>
              <a:t> </a:t>
            </a:r>
            <a:r>
              <a:rPr sz="1600" b="1" spc="-10" dirty="0">
                <a:solidFill>
                  <a:srgbClr val="FFFFFF"/>
                </a:solidFill>
                <a:latin typeface="Arial"/>
                <a:cs typeface="Arial"/>
              </a:rPr>
              <a:t>Im</a:t>
            </a:r>
            <a:r>
              <a:rPr sz="1600" b="1" spc="-20" dirty="0">
                <a:solidFill>
                  <a:srgbClr val="FFFFFF"/>
                </a:solidFill>
                <a:latin typeface="Arial"/>
                <a:cs typeface="Arial"/>
              </a:rPr>
              <a:t>p</a:t>
            </a:r>
            <a:r>
              <a:rPr sz="1600" b="1" spc="-10" dirty="0">
                <a:solidFill>
                  <a:srgbClr val="FFFFFF"/>
                </a:solidFill>
                <a:latin typeface="Arial"/>
                <a:cs typeface="Arial"/>
              </a:rPr>
              <a:t>rovement</a:t>
            </a:r>
            <a:r>
              <a:rPr sz="1600" b="1" spc="35" dirty="0">
                <a:solidFill>
                  <a:srgbClr val="FFFFFF"/>
                </a:solidFill>
                <a:latin typeface="Arial"/>
                <a:cs typeface="Arial"/>
              </a:rPr>
              <a:t> </a:t>
            </a:r>
            <a:r>
              <a:rPr sz="1600" b="1" spc="-10" dirty="0">
                <a:solidFill>
                  <a:srgbClr val="FFFFFF"/>
                </a:solidFill>
                <a:latin typeface="Arial"/>
                <a:cs typeface="Arial"/>
              </a:rPr>
              <a:t>Scho</a:t>
            </a:r>
            <a:r>
              <a:rPr sz="1600" b="1" spc="-15" dirty="0">
                <a:solidFill>
                  <a:srgbClr val="FFFFFF"/>
                </a:solidFill>
                <a:latin typeface="Arial"/>
                <a:cs typeface="Arial"/>
              </a:rPr>
              <a:t>o</a:t>
            </a:r>
            <a:r>
              <a:rPr sz="1600" b="1" spc="-10" dirty="0">
                <a:solidFill>
                  <a:srgbClr val="FFFFFF"/>
                </a:solidFill>
                <a:latin typeface="Arial"/>
                <a:cs typeface="Arial"/>
              </a:rPr>
              <a:t>ls</a:t>
            </a:r>
            <a:r>
              <a:rPr sz="1600" b="1" spc="10" dirty="0">
                <a:solidFill>
                  <a:srgbClr val="FFFFFF"/>
                </a:solidFill>
                <a:latin typeface="Arial"/>
                <a:cs typeface="Arial"/>
              </a:rPr>
              <a:t> </a:t>
            </a:r>
            <a:r>
              <a:rPr sz="1600" b="1" spc="-10" dirty="0">
                <a:solidFill>
                  <a:srgbClr val="FFFFFF"/>
                </a:solidFill>
                <a:latin typeface="Arial"/>
                <a:cs typeface="Arial"/>
              </a:rPr>
              <a:t>(</a:t>
            </a:r>
            <a:r>
              <a:rPr sz="1600" b="1" spc="-20" dirty="0">
                <a:solidFill>
                  <a:srgbClr val="FFFFFF"/>
                </a:solidFill>
                <a:latin typeface="Arial"/>
                <a:cs typeface="Arial"/>
              </a:rPr>
              <a:t>T</a:t>
            </a:r>
            <a:r>
              <a:rPr sz="1600" b="1" spc="-10" dirty="0">
                <a:solidFill>
                  <a:srgbClr val="FFFFFF"/>
                </a:solidFill>
                <a:latin typeface="Arial"/>
                <a:cs typeface="Arial"/>
              </a:rPr>
              <a:t>SI)</a:t>
            </a:r>
            <a:endParaRPr sz="1600" dirty="0">
              <a:solidFill>
                <a:prstClr val="black"/>
              </a:solidFill>
              <a:latin typeface="Arial"/>
              <a:cs typeface="Arial"/>
            </a:endParaRPr>
          </a:p>
          <a:p>
            <a:endParaRPr sz="1600" dirty="0">
              <a:solidFill>
                <a:prstClr val="black"/>
              </a:solidFill>
              <a:latin typeface="Times New Roman"/>
              <a:cs typeface="Times New Roman"/>
            </a:endParaRPr>
          </a:p>
          <a:p>
            <a:pPr>
              <a:spcBef>
                <a:spcPts val="25"/>
              </a:spcBef>
            </a:pPr>
            <a:endParaRPr sz="1450" dirty="0">
              <a:solidFill>
                <a:prstClr val="black"/>
              </a:solidFill>
              <a:latin typeface="Times New Roman"/>
              <a:cs typeface="Times New Roman"/>
            </a:endParaRPr>
          </a:p>
          <a:p>
            <a:pPr marL="165100"/>
            <a:r>
              <a:rPr sz="1600" spc="-10" dirty="0">
                <a:solidFill>
                  <a:srgbClr val="002C51"/>
                </a:solidFill>
                <a:latin typeface="Arial"/>
                <a:cs typeface="Arial"/>
              </a:rPr>
              <a:t>T</a:t>
            </a:r>
            <a:r>
              <a:rPr sz="1600" spc="-15" dirty="0">
                <a:solidFill>
                  <a:srgbClr val="002C51"/>
                </a:solidFill>
                <a:latin typeface="Arial"/>
                <a:cs typeface="Arial"/>
              </a:rPr>
              <a:t>h</a:t>
            </a:r>
            <a:r>
              <a:rPr sz="1600" spc="-10" dirty="0">
                <a:solidFill>
                  <a:srgbClr val="002C51"/>
                </a:solidFill>
                <a:latin typeface="Arial"/>
                <a:cs typeface="Arial"/>
              </a:rPr>
              <a:t>ese</a:t>
            </a:r>
            <a:r>
              <a:rPr sz="1600" spc="-5" dirty="0">
                <a:solidFill>
                  <a:srgbClr val="002C51"/>
                </a:solidFill>
                <a:latin typeface="Arial"/>
                <a:cs typeface="Arial"/>
              </a:rPr>
              <a:t> s</a:t>
            </a:r>
            <a:r>
              <a:rPr sz="1600" spc="-10" dirty="0">
                <a:solidFill>
                  <a:srgbClr val="002C51"/>
                </a:solidFill>
                <a:latin typeface="Arial"/>
                <a:cs typeface="Arial"/>
              </a:rPr>
              <a:t>chools a</a:t>
            </a:r>
            <a:r>
              <a:rPr sz="1600" spc="-15" dirty="0">
                <a:solidFill>
                  <a:srgbClr val="002C51"/>
                </a:solidFill>
                <a:latin typeface="Arial"/>
                <a:cs typeface="Arial"/>
              </a:rPr>
              <a:t>r</a:t>
            </a:r>
            <a:r>
              <a:rPr sz="1600" spc="-10" dirty="0">
                <a:solidFill>
                  <a:srgbClr val="002C51"/>
                </a:solidFill>
                <a:latin typeface="Arial"/>
                <a:cs typeface="Arial"/>
              </a:rPr>
              <a:t>e</a:t>
            </a:r>
            <a:r>
              <a:rPr sz="1600" spc="5" dirty="0">
                <a:solidFill>
                  <a:srgbClr val="002C51"/>
                </a:solidFill>
                <a:latin typeface="Arial"/>
                <a:cs typeface="Arial"/>
              </a:rPr>
              <a:t> </a:t>
            </a:r>
            <a:r>
              <a:rPr sz="1600" spc="-10" dirty="0">
                <a:solidFill>
                  <a:srgbClr val="002C51"/>
                </a:solidFill>
                <a:latin typeface="Arial"/>
                <a:cs typeface="Arial"/>
              </a:rPr>
              <a:t>the</a:t>
            </a:r>
            <a:r>
              <a:rPr sz="1600" spc="15" dirty="0">
                <a:solidFill>
                  <a:srgbClr val="002C51"/>
                </a:solidFill>
                <a:latin typeface="Arial"/>
                <a:cs typeface="Arial"/>
              </a:rPr>
              <a:t> </a:t>
            </a:r>
            <a:r>
              <a:rPr sz="1600" b="1" spc="-5" dirty="0">
                <a:solidFill>
                  <a:srgbClr val="002C51"/>
                </a:solidFill>
                <a:latin typeface="Arial"/>
                <a:cs typeface="Arial"/>
              </a:rPr>
              <a:t>l</a:t>
            </a:r>
            <a:r>
              <a:rPr sz="1600" b="1" spc="-15" dirty="0">
                <a:solidFill>
                  <a:srgbClr val="002C51"/>
                </a:solidFill>
                <a:latin typeface="Arial"/>
                <a:cs typeface="Arial"/>
              </a:rPr>
              <a:t>o</a:t>
            </a:r>
            <a:r>
              <a:rPr sz="1600" b="1" spc="-25" dirty="0">
                <a:solidFill>
                  <a:srgbClr val="002C51"/>
                </a:solidFill>
                <a:latin typeface="Arial"/>
                <a:cs typeface="Arial"/>
              </a:rPr>
              <a:t>w</a:t>
            </a:r>
            <a:r>
              <a:rPr sz="1600" b="1" spc="-10" dirty="0">
                <a:solidFill>
                  <a:srgbClr val="002C51"/>
                </a:solidFill>
                <a:latin typeface="Arial"/>
                <a:cs typeface="Arial"/>
              </a:rPr>
              <a:t>es</a:t>
            </a:r>
            <a:r>
              <a:rPr sz="1600" b="1" spc="-20" dirty="0">
                <a:solidFill>
                  <a:srgbClr val="002C51"/>
                </a:solidFill>
                <a:latin typeface="Arial"/>
                <a:cs typeface="Arial"/>
              </a:rPr>
              <a:t>t</a:t>
            </a:r>
            <a:r>
              <a:rPr sz="1600" b="1" spc="-15" dirty="0">
                <a:solidFill>
                  <a:srgbClr val="002C51"/>
                </a:solidFill>
                <a:latin typeface="Arial"/>
                <a:cs typeface="Arial"/>
              </a:rPr>
              <a:t>-</a:t>
            </a:r>
            <a:r>
              <a:rPr sz="1600" b="1" spc="-10" dirty="0">
                <a:solidFill>
                  <a:srgbClr val="002C51"/>
                </a:solidFill>
                <a:latin typeface="Arial"/>
                <a:cs typeface="Arial"/>
              </a:rPr>
              <a:t>p</a:t>
            </a:r>
            <a:r>
              <a:rPr sz="1600" b="1" spc="-15" dirty="0">
                <a:solidFill>
                  <a:srgbClr val="002C51"/>
                </a:solidFill>
                <a:latin typeface="Arial"/>
                <a:cs typeface="Arial"/>
              </a:rPr>
              <a:t>e</a:t>
            </a:r>
            <a:r>
              <a:rPr sz="1600" b="1" spc="-10" dirty="0">
                <a:solidFill>
                  <a:srgbClr val="002C51"/>
                </a:solidFill>
                <a:latin typeface="Arial"/>
                <a:cs typeface="Arial"/>
              </a:rPr>
              <a:t>rf</a:t>
            </a:r>
            <a:r>
              <a:rPr sz="1600" b="1" spc="-20" dirty="0">
                <a:solidFill>
                  <a:srgbClr val="002C51"/>
                </a:solidFill>
                <a:latin typeface="Arial"/>
                <a:cs typeface="Arial"/>
              </a:rPr>
              <a:t>o</a:t>
            </a:r>
            <a:r>
              <a:rPr sz="1600" b="1" dirty="0">
                <a:solidFill>
                  <a:srgbClr val="002C51"/>
                </a:solidFill>
                <a:latin typeface="Arial"/>
                <a:cs typeface="Arial"/>
              </a:rPr>
              <a:t>r</a:t>
            </a:r>
            <a:r>
              <a:rPr sz="1600" b="1" spc="-20" dirty="0">
                <a:solidFill>
                  <a:srgbClr val="002C51"/>
                </a:solidFill>
                <a:latin typeface="Arial"/>
                <a:cs typeface="Arial"/>
              </a:rPr>
              <a:t>m</a:t>
            </a:r>
            <a:r>
              <a:rPr sz="1600" b="1" spc="-10" dirty="0">
                <a:solidFill>
                  <a:srgbClr val="002C51"/>
                </a:solidFill>
                <a:latin typeface="Arial"/>
                <a:cs typeface="Arial"/>
              </a:rPr>
              <a:t>ing</a:t>
            </a:r>
            <a:r>
              <a:rPr sz="1600" b="1" spc="50" dirty="0">
                <a:solidFill>
                  <a:srgbClr val="002C51"/>
                </a:solidFill>
                <a:latin typeface="Arial"/>
                <a:cs typeface="Arial"/>
              </a:rPr>
              <a:t> </a:t>
            </a:r>
            <a:r>
              <a:rPr sz="1600" b="1" spc="-10" dirty="0">
                <a:solidFill>
                  <a:srgbClr val="002C51"/>
                </a:solidFill>
                <a:latin typeface="Arial"/>
                <a:cs typeface="Arial"/>
              </a:rPr>
              <a:t>in</a:t>
            </a:r>
            <a:r>
              <a:rPr sz="1600" b="1" dirty="0">
                <a:solidFill>
                  <a:srgbClr val="002C51"/>
                </a:solidFill>
                <a:latin typeface="Arial"/>
                <a:cs typeface="Arial"/>
              </a:rPr>
              <a:t> </a:t>
            </a:r>
            <a:r>
              <a:rPr sz="1600" b="1" spc="-10" dirty="0">
                <a:solidFill>
                  <a:srgbClr val="002C51"/>
                </a:solidFill>
                <a:latin typeface="Arial"/>
                <a:cs typeface="Arial"/>
              </a:rPr>
              <a:t>t</a:t>
            </a:r>
            <a:r>
              <a:rPr sz="1600" b="1" spc="-20" dirty="0">
                <a:solidFill>
                  <a:srgbClr val="002C51"/>
                </a:solidFill>
                <a:latin typeface="Arial"/>
                <a:cs typeface="Arial"/>
              </a:rPr>
              <a:t>h</a:t>
            </a:r>
            <a:r>
              <a:rPr sz="1600" b="1" spc="-10" dirty="0">
                <a:solidFill>
                  <a:srgbClr val="002C51"/>
                </a:solidFill>
                <a:latin typeface="Arial"/>
                <a:cs typeface="Arial"/>
              </a:rPr>
              <a:t>e</a:t>
            </a:r>
            <a:r>
              <a:rPr sz="1600" b="1" spc="20" dirty="0">
                <a:solidFill>
                  <a:srgbClr val="002C51"/>
                </a:solidFill>
                <a:latin typeface="Arial"/>
                <a:cs typeface="Arial"/>
              </a:rPr>
              <a:t> </a:t>
            </a:r>
            <a:r>
              <a:rPr sz="1600" b="1" spc="-10" dirty="0">
                <a:solidFill>
                  <a:srgbClr val="002C51"/>
                </a:solidFill>
                <a:latin typeface="Arial"/>
                <a:cs typeface="Arial"/>
              </a:rPr>
              <a:t>s</a:t>
            </a:r>
            <a:r>
              <a:rPr sz="1600" b="1" spc="-15" dirty="0">
                <a:solidFill>
                  <a:srgbClr val="002C51"/>
                </a:solidFill>
                <a:latin typeface="Arial"/>
                <a:cs typeface="Arial"/>
              </a:rPr>
              <a:t>t</a:t>
            </a:r>
            <a:r>
              <a:rPr sz="1600" b="1" spc="-10" dirty="0">
                <a:solidFill>
                  <a:srgbClr val="002C51"/>
                </a:solidFill>
                <a:latin typeface="Arial"/>
                <a:cs typeface="Arial"/>
              </a:rPr>
              <a:t>a</a:t>
            </a:r>
            <a:r>
              <a:rPr sz="1600" b="1" spc="-15" dirty="0">
                <a:solidFill>
                  <a:srgbClr val="002C51"/>
                </a:solidFill>
                <a:latin typeface="Arial"/>
                <a:cs typeface="Arial"/>
              </a:rPr>
              <a:t>t</a:t>
            </a:r>
            <a:r>
              <a:rPr sz="1600" b="1" spc="-10" dirty="0">
                <a:solidFill>
                  <a:srgbClr val="002C51"/>
                </a:solidFill>
                <a:latin typeface="Arial"/>
                <a:cs typeface="Arial"/>
              </a:rPr>
              <a:t>e</a:t>
            </a:r>
            <a:r>
              <a:rPr sz="1600" b="1" spc="20" dirty="0">
                <a:solidFill>
                  <a:srgbClr val="002C51"/>
                </a:solidFill>
                <a:latin typeface="Arial"/>
                <a:cs typeface="Arial"/>
              </a:rPr>
              <a:t> </a:t>
            </a:r>
            <a:r>
              <a:rPr sz="1600" b="1" spc="-10" dirty="0">
                <a:solidFill>
                  <a:srgbClr val="002C51"/>
                </a:solidFill>
                <a:latin typeface="Arial"/>
                <a:cs typeface="Arial"/>
              </a:rPr>
              <a:t>f</a:t>
            </a:r>
            <a:r>
              <a:rPr sz="1600" b="1" spc="-20" dirty="0">
                <a:solidFill>
                  <a:srgbClr val="002C51"/>
                </a:solidFill>
                <a:latin typeface="Arial"/>
                <a:cs typeface="Arial"/>
              </a:rPr>
              <a:t>o</a:t>
            </a:r>
            <a:r>
              <a:rPr sz="1600" b="1" spc="-10" dirty="0">
                <a:solidFill>
                  <a:srgbClr val="002C51"/>
                </a:solidFill>
                <a:latin typeface="Arial"/>
                <a:cs typeface="Arial"/>
              </a:rPr>
              <a:t>r</a:t>
            </a:r>
            <a:r>
              <a:rPr sz="1600" b="1" spc="10" dirty="0">
                <a:solidFill>
                  <a:srgbClr val="002C51"/>
                </a:solidFill>
                <a:latin typeface="Arial"/>
                <a:cs typeface="Arial"/>
              </a:rPr>
              <a:t> </a:t>
            </a:r>
            <a:r>
              <a:rPr sz="1600" b="1" spc="-10" dirty="0">
                <a:solidFill>
                  <a:srgbClr val="002C51"/>
                </a:solidFill>
                <a:latin typeface="Arial"/>
                <a:cs typeface="Arial"/>
              </a:rPr>
              <a:t>o</a:t>
            </a:r>
            <a:r>
              <a:rPr sz="1600" b="1" spc="-20" dirty="0">
                <a:solidFill>
                  <a:srgbClr val="002C51"/>
                </a:solidFill>
                <a:latin typeface="Arial"/>
                <a:cs typeface="Arial"/>
              </a:rPr>
              <a:t>n</a:t>
            </a:r>
            <a:r>
              <a:rPr sz="1600" b="1" spc="-10" dirty="0">
                <a:solidFill>
                  <a:srgbClr val="002C51"/>
                </a:solidFill>
                <a:latin typeface="Arial"/>
                <a:cs typeface="Arial"/>
              </a:rPr>
              <a:t>e</a:t>
            </a:r>
            <a:r>
              <a:rPr sz="1600" b="1" spc="5" dirty="0">
                <a:solidFill>
                  <a:srgbClr val="002C51"/>
                </a:solidFill>
                <a:latin typeface="Arial"/>
                <a:cs typeface="Arial"/>
              </a:rPr>
              <a:t> </a:t>
            </a:r>
            <a:r>
              <a:rPr sz="1600" b="1" spc="-10" dirty="0">
                <a:solidFill>
                  <a:srgbClr val="002C51"/>
                </a:solidFill>
                <a:latin typeface="Arial"/>
                <a:cs typeface="Arial"/>
              </a:rPr>
              <a:t>or</a:t>
            </a:r>
            <a:r>
              <a:rPr sz="1600" b="1" spc="5" dirty="0">
                <a:solidFill>
                  <a:srgbClr val="002C51"/>
                </a:solidFill>
                <a:latin typeface="Arial"/>
                <a:cs typeface="Arial"/>
              </a:rPr>
              <a:t> </a:t>
            </a:r>
            <a:r>
              <a:rPr sz="1600" b="1" spc="-20" dirty="0">
                <a:solidFill>
                  <a:srgbClr val="002C51"/>
                </a:solidFill>
                <a:latin typeface="Arial"/>
                <a:cs typeface="Arial"/>
              </a:rPr>
              <a:t>m</a:t>
            </a:r>
            <a:r>
              <a:rPr sz="1600" b="1" spc="-10" dirty="0">
                <a:solidFill>
                  <a:srgbClr val="002C51"/>
                </a:solidFill>
                <a:latin typeface="Arial"/>
                <a:cs typeface="Arial"/>
              </a:rPr>
              <a:t>ore</a:t>
            </a:r>
            <a:endParaRPr sz="1600" dirty="0">
              <a:solidFill>
                <a:prstClr val="black"/>
              </a:solidFill>
              <a:latin typeface="Arial"/>
              <a:cs typeface="Arial"/>
            </a:endParaRPr>
          </a:p>
          <a:p>
            <a:pPr marL="165100"/>
            <a:r>
              <a:rPr sz="1600" b="1" spc="-10" dirty="0">
                <a:solidFill>
                  <a:srgbClr val="002C51"/>
                </a:solidFill>
                <a:latin typeface="Arial"/>
                <a:cs typeface="Arial"/>
              </a:rPr>
              <a:t>su</a:t>
            </a:r>
            <a:r>
              <a:rPr sz="1600" b="1" spc="-20" dirty="0">
                <a:solidFill>
                  <a:srgbClr val="002C51"/>
                </a:solidFill>
                <a:latin typeface="Arial"/>
                <a:cs typeface="Arial"/>
              </a:rPr>
              <a:t>b</a:t>
            </a:r>
            <a:r>
              <a:rPr sz="1600" b="1" spc="-10" dirty="0">
                <a:solidFill>
                  <a:srgbClr val="002C51"/>
                </a:solidFill>
                <a:latin typeface="Arial"/>
                <a:cs typeface="Arial"/>
              </a:rPr>
              <a:t>gro</a:t>
            </a:r>
            <a:r>
              <a:rPr sz="1600" b="1" spc="-20" dirty="0">
                <a:solidFill>
                  <a:srgbClr val="002C51"/>
                </a:solidFill>
                <a:latin typeface="Arial"/>
                <a:cs typeface="Arial"/>
              </a:rPr>
              <a:t>u</a:t>
            </a:r>
            <a:r>
              <a:rPr sz="1600" b="1" spc="-10" dirty="0">
                <a:solidFill>
                  <a:srgbClr val="002C51"/>
                </a:solidFill>
                <a:latin typeface="Arial"/>
                <a:cs typeface="Arial"/>
              </a:rPr>
              <a:t>ps</a:t>
            </a:r>
            <a:r>
              <a:rPr sz="1600" b="1" spc="20" dirty="0">
                <a:solidFill>
                  <a:srgbClr val="002C51"/>
                </a:solidFill>
                <a:latin typeface="Arial"/>
                <a:cs typeface="Arial"/>
              </a:rPr>
              <a:t> </a:t>
            </a:r>
            <a:r>
              <a:rPr sz="1600" spc="-10" dirty="0">
                <a:solidFill>
                  <a:srgbClr val="002C51"/>
                </a:solidFill>
                <a:latin typeface="Arial"/>
                <a:cs typeface="Arial"/>
              </a:rPr>
              <a:t>of</a:t>
            </a:r>
            <a:r>
              <a:rPr sz="1600" spc="10" dirty="0">
                <a:solidFill>
                  <a:srgbClr val="002C51"/>
                </a:solidFill>
                <a:latin typeface="Arial"/>
                <a:cs typeface="Arial"/>
              </a:rPr>
              <a:t> </a:t>
            </a:r>
            <a:r>
              <a:rPr sz="1600" spc="-10" dirty="0">
                <a:solidFill>
                  <a:srgbClr val="002C51"/>
                </a:solidFill>
                <a:latin typeface="Arial"/>
                <a:cs typeface="Arial"/>
              </a:rPr>
              <a:t>students</a:t>
            </a:r>
            <a:r>
              <a:rPr sz="1600" spc="15" dirty="0">
                <a:solidFill>
                  <a:srgbClr val="002C51"/>
                </a:solidFill>
                <a:latin typeface="Arial"/>
                <a:cs typeface="Arial"/>
              </a:rPr>
              <a:t> </a:t>
            </a:r>
            <a:r>
              <a:rPr sz="1600" spc="-10" dirty="0">
                <a:solidFill>
                  <a:srgbClr val="002C51"/>
                </a:solidFill>
                <a:latin typeface="Arial"/>
                <a:cs typeface="Arial"/>
              </a:rPr>
              <a:t>and</a:t>
            </a:r>
            <a:r>
              <a:rPr sz="1600" spc="-5" dirty="0">
                <a:solidFill>
                  <a:srgbClr val="002C51"/>
                </a:solidFill>
                <a:latin typeface="Arial"/>
                <a:cs typeface="Arial"/>
              </a:rPr>
              <a:t> </a:t>
            </a:r>
            <a:r>
              <a:rPr sz="1600" spc="-15" dirty="0">
                <a:solidFill>
                  <a:srgbClr val="002C51"/>
                </a:solidFill>
                <a:latin typeface="Arial"/>
                <a:cs typeface="Arial"/>
              </a:rPr>
              <a:t>w</a:t>
            </a:r>
            <a:r>
              <a:rPr sz="1600" dirty="0">
                <a:solidFill>
                  <a:srgbClr val="002C51"/>
                </a:solidFill>
                <a:latin typeface="Arial"/>
                <a:cs typeface="Arial"/>
              </a:rPr>
              <a:t>i</a:t>
            </a:r>
            <a:r>
              <a:rPr sz="1600" spc="-5" dirty="0">
                <a:solidFill>
                  <a:srgbClr val="002C51"/>
                </a:solidFill>
                <a:latin typeface="Arial"/>
                <a:cs typeface="Arial"/>
              </a:rPr>
              <a:t>ll</a:t>
            </a:r>
            <a:r>
              <a:rPr sz="1600" spc="-25" dirty="0">
                <a:solidFill>
                  <a:srgbClr val="002C51"/>
                </a:solidFill>
                <a:latin typeface="Arial"/>
                <a:cs typeface="Arial"/>
              </a:rPr>
              <a:t> </a:t>
            </a:r>
            <a:r>
              <a:rPr sz="1600" spc="-10" dirty="0">
                <a:solidFill>
                  <a:srgbClr val="002C51"/>
                </a:solidFill>
                <a:latin typeface="Arial"/>
                <a:cs typeface="Arial"/>
              </a:rPr>
              <a:t>be</a:t>
            </a:r>
            <a:r>
              <a:rPr sz="1600" spc="10" dirty="0">
                <a:solidFill>
                  <a:srgbClr val="002C51"/>
                </a:solidFill>
                <a:latin typeface="Arial"/>
                <a:cs typeface="Arial"/>
              </a:rPr>
              <a:t> </a:t>
            </a:r>
            <a:r>
              <a:rPr sz="1600" b="1" spc="-10" dirty="0">
                <a:solidFill>
                  <a:srgbClr val="002C51"/>
                </a:solidFill>
                <a:latin typeface="Arial"/>
                <a:cs typeface="Arial"/>
              </a:rPr>
              <a:t>ide</a:t>
            </a:r>
            <a:r>
              <a:rPr sz="1600" b="1" spc="-15" dirty="0">
                <a:solidFill>
                  <a:srgbClr val="002C51"/>
                </a:solidFill>
                <a:latin typeface="Arial"/>
                <a:cs typeface="Arial"/>
              </a:rPr>
              <a:t>n</a:t>
            </a:r>
            <a:r>
              <a:rPr sz="1600" b="1" spc="-5" dirty="0">
                <a:solidFill>
                  <a:srgbClr val="002C51"/>
                </a:solidFill>
                <a:latin typeface="Arial"/>
                <a:cs typeface="Arial"/>
              </a:rPr>
              <a:t>ti</a:t>
            </a:r>
            <a:r>
              <a:rPr sz="1600" b="1" spc="-20" dirty="0">
                <a:solidFill>
                  <a:srgbClr val="002C51"/>
                </a:solidFill>
                <a:latin typeface="Arial"/>
                <a:cs typeface="Arial"/>
              </a:rPr>
              <a:t>f</a:t>
            </a:r>
            <a:r>
              <a:rPr sz="1600" b="1" spc="-10" dirty="0">
                <a:solidFill>
                  <a:srgbClr val="002C51"/>
                </a:solidFill>
                <a:latin typeface="Arial"/>
                <a:cs typeface="Arial"/>
              </a:rPr>
              <a:t>ied</a:t>
            </a:r>
            <a:r>
              <a:rPr sz="1600" b="1" spc="50" dirty="0">
                <a:solidFill>
                  <a:srgbClr val="002C51"/>
                </a:solidFill>
                <a:latin typeface="Arial"/>
                <a:cs typeface="Arial"/>
              </a:rPr>
              <a:t> </a:t>
            </a:r>
            <a:r>
              <a:rPr sz="1600" b="1" spc="-10" dirty="0">
                <a:solidFill>
                  <a:srgbClr val="002C51"/>
                </a:solidFill>
                <a:latin typeface="Arial"/>
                <a:cs typeface="Arial"/>
              </a:rPr>
              <a:t>an</a:t>
            </a:r>
            <a:r>
              <a:rPr sz="1600" b="1" spc="-20" dirty="0">
                <a:solidFill>
                  <a:srgbClr val="002C51"/>
                </a:solidFill>
                <a:latin typeface="Arial"/>
                <a:cs typeface="Arial"/>
              </a:rPr>
              <a:t>n</a:t>
            </a:r>
            <a:r>
              <a:rPr sz="1600" b="1" spc="-10" dirty="0">
                <a:solidFill>
                  <a:srgbClr val="002C51"/>
                </a:solidFill>
                <a:latin typeface="Arial"/>
                <a:cs typeface="Arial"/>
              </a:rPr>
              <a:t>ually</a:t>
            </a:r>
            <a:r>
              <a:rPr sz="1600" spc="-5" dirty="0">
                <a:solidFill>
                  <a:srgbClr val="002C51"/>
                </a:solidFill>
                <a:latin typeface="Arial"/>
                <a:cs typeface="Arial"/>
              </a:rPr>
              <a:t>:</a:t>
            </a:r>
            <a:endParaRPr sz="1600" dirty="0">
              <a:solidFill>
                <a:prstClr val="black"/>
              </a:solidFill>
              <a:latin typeface="Arial"/>
              <a:cs typeface="Arial"/>
            </a:endParaRPr>
          </a:p>
          <a:p>
            <a:pPr marL="908685" marR="422909" indent="-286385">
              <a:buClr>
                <a:srgbClr val="002C51"/>
              </a:buClr>
              <a:buFont typeface="MS Gothic"/>
              <a:buChar char="▪"/>
              <a:tabLst>
                <a:tab pos="909319" algn="l"/>
              </a:tabLst>
            </a:pPr>
            <a:r>
              <a:rPr sz="1600" spc="-10" dirty="0">
                <a:solidFill>
                  <a:srgbClr val="002C51"/>
                </a:solidFill>
                <a:latin typeface="Arial"/>
                <a:cs typeface="Arial"/>
              </a:rPr>
              <a:t>Any</a:t>
            </a:r>
            <a:r>
              <a:rPr sz="1600" spc="5" dirty="0">
                <a:solidFill>
                  <a:srgbClr val="002C51"/>
                </a:solidFill>
                <a:latin typeface="Arial"/>
                <a:cs typeface="Arial"/>
              </a:rPr>
              <a:t> </a:t>
            </a:r>
            <a:r>
              <a:rPr sz="1600" spc="-10" dirty="0">
                <a:solidFill>
                  <a:srgbClr val="002C51"/>
                </a:solidFill>
                <a:latin typeface="Arial"/>
                <a:cs typeface="Arial"/>
              </a:rPr>
              <a:t>school with</a:t>
            </a:r>
            <a:r>
              <a:rPr sz="1600" spc="-15" dirty="0">
                <a:solidFill>
                  <a:srgbClr val="002C51"/>
                </a:solidFill>
                <a:latin typeface="Arial"/>
                <a:cs typeface="Arial"/>
              </a:rPr>
              <a:t> </a:t>
            </a:r>
            <a:r>
              <a:rPr sz="1600" spc="-10" dirty="0">
                <a:solidFill>
                  <a:srgbClr val="002C51"/>
                </a:solidFill>
                <a:latin typeface="Arial"/>
                <a:cs typeface="Arial"/>
              </a:rPr>
              <a:t>a</a:t>
            </a:r>
            <a:r>
              <a:rPr sz="1600" spc="10" dirty="0">
                <a:solidFill>
                  <a:srgbClr val="002C51"/>
                </a:solidFill>
                <a:latin typeface="Arial"/>
                <a:cs typeface="Arial"/>
              </a:rPr>
              <a:t> </a:t>
            </a:r>
            <a:r>
              <a:rPr sz="1600" spc="-10" dirty="0">
                <a:solidFill>
                  <a:srgbClr val="002C51"/>
                </a:solidFill>
                <a:latin typeface="Arial"/>
                <a:cs typeface="Arial"/>
              </a:rPr>
              <a:t>subgroup</a:t>
            </a:r>
            <a:r>
              <a:rPr sz="1600" spc="10" dirty="0">
                <a:solidFill>
                  <a:srgbClr val="002C51"/>
                </a:solidFill>
                <a:latin typeface="Arial"/>
                <a:cs typeface="Arial"/>
              </a:rPr>
              <a:t> </a:t>
            </a:r>
            <a:r>
              <a:rPr sz="1600" spc="-10" dirty="0">
                <a:solidFill>
                  <a:srgbClr val="002C51"/>
                </a:solidFill>
                <a:latin typeface="Arial"/>
                <a:cs typeface="Arial"/>
              </a:rPr>
              <a:t>of</a:t>
            </a:r>
            <a:r>
              <a:rPr sz="1600" spc="10" dirty="0">
                <a:solidFill>
                  <a:srgbClr val="002C51"/>
                </a:solidFill>
                <a:latin typeface="Arial"/>
                <a:cs typeface="Arial"/>
              </a:rPr>
              <a:t> </a:t>
            </a:r>
            <a:r>
              <a:rPr sz="1600" spc="-10" dirty="0">
                <a:solidFill>
                  <a:srgbClr val="002C51"/>
                </a:solidFill>
                <a:latin typeface="Arial"/>
                <a:cs typeface="Arial"/>
              </a:rPr>
              <a:t>students</a:t>
            </a:r>
            <a:r>
              <a:rPr sz="1600" spc="5" dirty="0">
                <a:solidFill>
                  <a:srgbClr val="002C51"/>
                </a:solidFill>
                <a:latin typeface="Arial"/>
                <a:cs typeface="Arial"/>
              </a:rPr>
              <a:t> </a:t>
            </a:r>
            <a:r>
              <a:rPr sz="1600" spc="-10" dirty="0">
                <a:solidFill>
                  <a:srgbClr val="002C51"/>
                </a:solidFill>
                <a:latin typeface="Arial"/>
                <a:cs typeface="Arial"/>
              </a:rPr>
              <a:t>con</a:t>
            </a:r>
            <a:r>
              <a:rPr sz="1600" spc="-5" dirty="0">
                <a:solidFill>
                  <a:srgbClr val="002C51"/>
                </a:solidFill>
                <a:latin typeface="Arial"/>
                <a:cs typeface="Arial"/>
              </a:rPr>
              <a:t>s</a:t>
            </a:r>
            <a:r>
              <a:rPr sz="1600" spc="-10" dirty="0">
                <a:solidFill>
                  <a:srgbClr val="002C51"/>
                </a:solidFill>
                <a:latin typeface="Arial"/>
                <a:cs typeface="Arial"/>
              </a:rPr>
              <a:t>istent</a:t>
            </a:r>
            <a:r>
              <a:rPr sz="1600" dirty="0">
                <a:solidFill>
                  <a:srgbClr val="002C51"/>
                </a:solidFill>
                <a:latin typeface="Arial"/>
                <a:cs typeface="Arial"/>
              </a:rPr>
              <a:t>l</a:t>
            </a:r>
            <a:r>
              <a:rPr sz="1600" spc="-10" dirty="0">
                <a:solidFill>
                  <a:srgbClr val="002C51"/>
                </a:solidFill>
                <a:latin typeface="Arial"/>
                <a:cs typeface="Arial"/>
              </a:rPr>
              <a:t>y underperfo</a:t>
            </a:r>
            <a:r>
              <a:rPr sz="1600" spc="-20" dirty="0">
                <a:solidFill>
                  <a:srgbClr val="002C51"/>
                </a:solidFill>
                <a:latin typeface="Arial"/>
                <a:cs typeface="Arial"/>
              </a:rPr>
              <a:t>r</a:t>
            </a:r>
            <a:r>
              <a:rPr sz="1600" spc="-15" dirty="0">
                <a:solidFill>
                  <a:srgbClr val="002C51"/>
                </a:solidFill>
                <a:latin typeface="Arial"/>
                <a:cs typeface="Arial"/>
              </a:rPr>
              <a:t>m</a:t>
            </a:r>
            <a:r>
              <a:rPr sz="1600" dirty="0">
                <a:solidFill>
                  <a:srgbClr val="002C51"/>
                </a:solidFill>
                <a:latin typeface="Arial"/>
                <a:cs typeface="Arial"/>
              </a:rPr>
              <a:t>i</a:t>
            </a:r>
            <a:r>
              <a:rPr sz="1600" spc="-10" dirty="0">
                <a:solidFill>
                  <a:srgbClr val="002C51"/>
                </a:solidFill>
                <a:latin typeface="Arial"/>
                <a:cs typeface="Arial"/>
              </a:rPr>
              <a:t>ng</a:t>
            </a:r>
            <a:r>
              <a:rPr sz="1600" spc="20" dirty="0">
                <a:solidFill>
                  <a:srgbClr val="002C51"/>
                </a:solidFill>
                <a:latin typeface="Arial"/>
                <a:cs typeface="Arial"/>
              </a:rPr>
              <a:t> </a:t>
            </a:r>
            <a:r>
              <a:rPr sz="1600" spc="-10" dirty="0">
                <a:solidFill>
                  <a:srgbClr val="002C51"/>
                </a:solidFill>
                <a:latin typeface="Arial"/>
                <a:cs typeface="Arial"/>
              </a:rPr>
              <a:t>on</a:t>
            </a:r>
            <a:r>
              <a:rPr sz="1600" spc="-5" dirty="0">
                <a:solidFill>
                  <a:srgbClr val="002C51"/>
                </a:solidFill>
                <a:latin typeface="Arial"/>
                <a:cs typeface="Arial"/>
              </a:rPr>
              <a:t> </a:t>
            </a:r>
            <a:r>
              <a:rPr sz="1600" spc="-10" dirty="0">
                <a:solidFill>
                  <a:srgbClr val="002C51"/>
                </a:solidFill>
                <a:latin typeface="Arial"/>
                <a:cs typeface="Arial"/>
              </a:rPr>
              <a:t>the</a:t>
            </a:r>
            <a:r>
              <a:rPr sz="1600" spc="10" dirty="0">
                <a:solidFill>
                  <a:srgbClr val="002C51"/>
                </a:solidFill>
                <a:latin typeface="Arial"/>
                <a:cs typeface="Arial"/>
              </a:rPr>
              <a:t> </a:t>
            </a:r>
            <a:r>
              <a:rPr sz="1600" spc="-10" dirty="0">
                <a:solidFill>
                  <a:srgbClr val="002C51"/>
                </a:solidFill>
                <a:latin typeface="Arial"/>
                <a:cs typeface="Arial"/>
              </a:rPr>
              <a:t>state</a:t>
            </a:r>
            <a:r>
              <a:rPr sz="1600" dirty="0">
                <a:solidFill>
                  <a:srgbClr val="002C51"/>
                </a:solidFill>
                <a:latin typeface="Arial"/>
                <a:cs typeface="Arial"/>
              </a:rPr>
              <a:t>’</a:t>
            </a:r>
            <a:r>
              <a:rPr sz="1600" spc="-10" dirty="0">
                <a:solidFill>
                  <a:srgbClr val="002C51"/>
                </a:solidFill>
                <a:latin typeface="Arial"/>
                <a:cs typeface="Arial"/>
              </a:rPr>
              <a:t>s</a:t>
            </a:r>
            <a:r>
              <a:rPr sz="1600" dirty="0">
                <a:solidFill>
                  <a:srgbClr val="002C51"/>
                </a:solidFill>
                <a:latin typeface="Arial"/>
                <a:cs typeface="Arial"/>
              </a:rPr>
              <a:t> </a:t>
            </a:r>
            <a:r>
              <a:rPr sz="1600" spc="-10" dirty="0">
                <a:solidFill>
                  <a:srgbClr val="002C51"/>
                </a:solidFill>
                <a:latin typeface="Arial"/>
                <a:cs typeface="Arial"/>
              </a:rPr>
              <a:t>indicators</a:t>
            </a:r>
            <a:endParaRPr sz="1600" dirty="0">
              <a:solidFill>
                <a:prstClr val="black"/>
              </a:solidFill>
              <a:latin typeface="Arial"/>
              <a:cs typeface="Arial"/>
            </a:endParaRPr>
          </a:p>
        </p:txBody>
      </p:sp>
    </p:spTree>
    <p:extLst>
      <p:ext uri="{BB962C8B-B14F-4D97-AF65-F5344CB8AC3E}">
        <p14:creationId xmlns:p14="http://schemas.microsoft.com/office/powerpoint/2010/main" val="2836468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p:nvPr/>
        </p:nvSpPr>
        <p:spPr>
          <a:xfrm>
            <a:off x="646607" y="3522194"/>
            <a:ext cx="2312035" cy="1156970"/>
          </a:xfrm>
          <a:custGeom>
            <a:avLst/>
            <a:gdLst/>
            <a:ahLst/>
            <a:cxnLst/>
            <a:rect l="l" t="t" r="r" b="b"/>
            <a:pathLst>
              <a:path w="2312035" h="1156970">
                <a:moveTo>
                  <a:pt x="2196211" y="0"/>
                </a:moveTo>
                <a:lnTo>
                  <a:pt x="102732" y="716"/>
                </a:lnTo>
                <a:lnTo>
                  <a:pt x="62299" y="13029"/>
                </a:lnTo>
                <a:lnTo>
                  <a:pt x="29694" y="38305"/>
                </a:lnTo>
                <a:lnTo>
                  <a:pt x="7925" y="73531"/>
                </a:lnTo>
                <a:lnTo>
                  <a:pt x="0" y="115697"/>
                </a:lnTo>
                <a:lnTo>
                  <a:pt x="715" y="1053958"/>
                </a:lnTo>
                <a:lnTo>
                  <a:pt x="13023" y="1094396"/>
                </a:lnTo>
                <a:lnTo>
                  <a:pt x="38291" y="1127010"/>
                </a:lnTo>
                <a:lnTo>
                  <a:pt x="73509" y="1148787"/>
                </a:lnTo>
                <a:lnTo>
                  <a:pt x="115671" y="1156716"/>
                </a:lnTo>
                <a:lnTo>
                  <a:pt x="2209169" y="1155997"/>
                </a:lnTo>
                <a:lnTo>
                  <a:pt x="2249600" y="1143680"/>
                </a:lnTo>
                <a:lnTo>
                  <a:pt x="2282208" y="1118404"/>
                </a:lnTo>
                <a:lnTo>
                  <a:pt x="2303981" y="1083179"/>
                </a:lnTo>
                <a:lnTo>
                  <a:pt x="2311908" y="1041019"/>
                </a:lnTo>
                <a:lnTo>
                  <a:pt x="2311189" y="102738"/>
                </a:lnTo>
                <a:lnTo>
                  <a:pt x="2298872" y="62307"/>
                </a:lnTo>
                <a:lnTo>
                  <a:pt x="2273596" y="29699"/>
                </a:lnTo>
                <a:lnTo>
                  <a:pt x="2238371" y="7926"/>
                </a:lnTo>
                <a:lnTo>
                  <a:pt x="2196211" y="0"/>
                </a:lnTo>
                <a:close/>
              </a:path>
            </a:pathLst>
          </a:custGeom>
          <a:solidFill>
            <a:srgbClr val="045CAA"/>
          </a:solidFill>
        </p:spPr>
        <p:txBody>
          <a:bodyPr wrap="square" lIns="0" tIns="0" rIns="0" bIns="0" rtlCol="0"/>
          <a:lstStyle/>
          <a:p>
            <a:endParaRPr dirty="0" smtClean="0">
              <a:solidFill>
                <a:prstClr val="black"/>
              </a:solidFill>
              <a:latin typeface="Calibri"/>
            </a:endParaRPr>
          </a:p>
        </p:txBody>
      </p:sp>
      <p:sp>
        <p:nvSpPr>
          <p:cNvPr id="3" name="object 4"/>
          <p:cNvSpPr/>
          <p:nvPr/>
        </p:nvSpPr>
        <p:spPr>
          <a:xfrm>
            <a:off x="646607" y="3522194"/>
            <a:ext cx="2312035" cy="1156970"/>
          </a:xfrm>
          <a:custGeom>
            <a:avLst/>
            <a:gdLst/>
            <a:ahLst/>
            <a:cxnLst/>
            <a:rect l="l" t="t" r="r" b="b"/>
            <a:pathLst>
              <a:path w="2312035" h="1156970">
                <a:moveTo>
                  <a:pt x="0" y="115697"/>
                </a:moveTo>
                <a:lnTo>
                  <a:pt x="7925" y="73531"/>
                </a:lnTo>
                <a:lnTo>
                  <a:pt x="29694" y="38305"/>
                </a:lnTo>
                <a:lnTo>
                  <a:pt x="62299" y="13029"/>
                </a:lnTo>
                <a:lnTo>
                  <a:pt x="102732" y="716"/>
                </a:lnTo>
                <a:lnTo>
                  <a:pt x="2196211" y="0"/>
                </a:lnTo>
                <a:lnTo>
                  <a:pt x="2210849" y="917"/>
                </a:lnTo>
                <a:lnTo>
                  <a:pt x="2251032" y="13794"/>
                </a:lnTo>
                <a:lnTo>
                  <a:pt x="2283275" y="39513"/>
                </a:lnTo>
                <a:lnTo>
                  <a:pt x="2304566" y="75063"/>
                </a:lnTo>
                <a:lnTo>
                  <a:pt x="2311908" y="1041019"/>
                </a:lnTo>
                <a:lnTo>
                  <a:pt x="2310990" y="1055657"/>
                </a:lnTo>
                <a:lnTo>
                  <a:pt x="2298113" y="1095840"/>
                </a:lnTo>
                <a:lnTo>
                  <a:pt x="2272394" y="1128083"/>
                </a:lnTo>
                <a:lnTo>
                  <a:pt x="2236844" y="1149374"/>
                </a:lnTo>
                <a:lnTo>
                  <a:pt x="115671" y="1156716"/>
                </a:lnTo>
                <a:lnTo>
                  <a:pt x="101032" y="1155797"/>
                </a:lnTo>
                <a:lnTo>
                  <a:pt x="60850" y="1142918"/>
                </a:lnTo>
                <a:lnTo>
                  <a:pt x="28614" y="1117194"/>
                </a:lnTo>
                <a:lnTo>
                  <a:pt x="7332" y="1081637"/>
                </a:lnTo>
                <a:lnTo>
                  <a:pt x="0" y="115697"/>
                </a:lnTo>
                <a:close/>
              </a:path>
            </a:pathLst>
          </a:custGeom>
          <a:ln w="25908">
            <a:solidFill>
              <a:srgbClr val="FFFFFF"/>
            </a:solidFill>
          </a:ln>
        </p:spPr>
        <p:txBody>
          <a:bodyPr wrap="square" lIns="0" tIns="0" rIns="0" bIns="0" rtlCol="0"/>
          <a:lstStyle/>
          <a:p>
            <a:endParaRPr dirty="0" smtClean="0">
              <a:solidFill>
                <a:prstClr val="black"/>
              </a:solidFill>
              <a:latin typeface="Calibri"/>
            </a:endParaRPr>
          </a:p>
        </p:txBody>
      </p:sp>
      <p:sp>
        <p:nvSpPr>
          <p:cNvPr id="4" name="object 5"/>
          <p:cNvSpPr txBox="1"/>
          <p:nvPr/>
        </p:nvSpPr>
        <p:spPr>
          <a:xfrm>
            <a:off x="693800" y="3880681"/>
            <a:ext cx="2215515" cy="438784"/>
          </a:xfrm>
          <a:prstGeom prst="rect">
            <a:avLst/>
          </a:prstGeom>
        </p:spPr>
        <p:txBody>
          <a:bodyPr vert="horz" wrap="square" lIns="0" tIns="0" rIns="0" bIns="0" rtlCol="0">
            <a:spAutoFit/>
          </a:bodyPr>
          <a:lstStyle/>
          <a:p>
            <a:pPr marL="635" algn="ctr">
              <a:lnSpc>
                <a:spcPts val="1789"/>
              </a:lnSpc>
            </a:pPr>
            <a:r>
              <a:rPr sz="1600" spc="-10" dirty="0">
                <a:solidFill>
                  <a:srgbClr val="FFFFFF"/>
                </a:solidFill>
                <a:latin typeface="Arial"/>
                <a:cs typeface="Arial"/>
              </a:rPr>
              <a:t>Le</a:t>
            </a:r>
            <a:r>
              <a:rPr sz="1600" spc="-5" dirty="0">
                <a:solidFill>
                  <a:srgbClr val="FFFFFF"/>
                </a:solidFill>
                <a:latin typeface="Arial"/>
                <a:cs typeface="Arial"/>
              </a:rPr>
              <a:t>v</a:t>
            </a:r>
            <a:r>
              <a:rPr sz="1600" spc="-10" dirty="0">
                <a:solidFill>
                  <a:srgbClr val="FFFFFF"/>
                </a:solidFill>
                <a:latin typeface="Arial"/>
                <a:cs typeface="Arial"/>
              </a:rPr>
              <a:t>els </a:t>
            </a:r>
            <a:r>
              <a:rPr sz="1600" spc="-5" dirty="0">
                <a:solidFill>
                  <a:srgbClr val="FFFFFF"/>
                </a:solidFill>
                <a:latin typeface="Arial"/>
                <a:cs typeface="Arial"/>
              </a:rPr>
              <a:t>1</a:t>
            </a:r>
            <a:r>
              <a:rPr sz="1600" spc="-15" dirty="0">
                <a:solidFill>
                  <a:srgbClr val="FFFFFF"/>
                </a:solidFill>
                <a:latin typeface="Arial"/>
                <a:cs typeface="Arial"/>
              </a:rPr>
              <a:t>-</a:t>
            </a:r>
            <a:r>
              <a:rPr sz="1600" spc="-10" dirty="0">
                <a:solidFill>
                  <a:srgbClr val="FFFFFF"/>
                </a:solidFill>
                <a:latin typeface="Arial"/>
                <a:cs typeface="Arial"/>
              </a:rPr>
              <a:t>4</a:t>
            </a:r>
            <a:r>
              <a:rPr sz="1600" spc="10" dirty="0">
                <a:solidFill>
                  <a:srgbClr val="FFFFFF"/>
                </a:solidFill>
                <a:latin typeface="Arial"/>
                <a:cs typeface="Arial"/>
              </a:rPr>
              <a:t> </a:t>
            </a:r>
            <a:r>
              <a:rPr sz="1600" spc="-10" dirty="0">
                <a:solidFill>
                  <a:srgbClr val="FFFFFF"/>
                </a:solidFill>
                <a:latin typeface="Arial"/>
                <a:cs typeface="Arial"/>
              </a:rPr>
              <a:t>for</a:t>
            </a:r>
            <a:endParaRPr sz="1600" dirty="0">
              <a:solidFill>
                <a:prstClr val="black"/>
              </a:solidFill>
              <a:latin typeface="Arial"/>
              <a:cs typeface="Arial"/>
            </a:endParaRPr>
          </a:p>
          <a:p>
            <a:pPr algn="ctr">
              <a:lnSpc>
                <a:spcPts val="1789"/>
              </a:lnSpc>
            </a:pPr>
            <a:r>
              <a:rPr sz="1600" spc="-10" dirty="0">
                <a:solidFill>
                  <a:srgbClr val="FFFFFF"/>
                </a:solidFill>
                <a:latin typeface="Arial"/>
                <a:cs typeface="Arial"/>
              </a:rPr>
              <a:t>Accountability Indi</a:t>
            </a:r>
            <a:r>
              <a:rPr sz="1600" spc="-5" dirty="0">
                <a:solidFill>
                  <a:srgbClr val="FFFFFF"/>
                </a:solidFill>
                <a:latin typeface="Arial"/>
                <a:cs typeface="Arial"/>
              </a:rPr>
              <a:t>c</a:t>
            </a:r>
            <a:r>
              <a:rPr sz="1600" spc="-10" dirty="0">
                <a:solidFill>
                  <a:srgbClr val="FFFFFF"/>
                </a:solidFill>
                <a:latin typeface="Arial"/>
                <a:cs typeface="Arial"/>
              </a:rPr>
              <a:t>ato</a:t>
            </a:r>
            <a:r>
              <a:rPr sz="1600" spc="-20" dirty="0">
                <a:solidFill>
                  <a:srgbClr val="FFFFFF"/>
                </a:solidFill>
                <a:latin typeface="Arial"/>
                <a:cs typeface="Arial"/>
              </a:rPr>
              <a:t>r</a:t>
            </a:r>
            <a:r>
              <a:rPr sz="1600" spc="-10" dirty="0">
                <a:solidFill>
                  <a:srgbClr val="FFFFFF"/>
                </a:solidFill>
                <a:latin typeface="Arial"/>
                <a:cs typeface="Arial"/>
              </a:rPr>
              <a:t>s</a:t>
            </a:r>
            <a:endParaRPr sz="1600" dirty="0">
              <a:solidFill>
                <a:prstClr val="black"/>
              </a:solidFill>
              <a:latin typeface="Arial"/>
              <a:cs typeface="Arial"/>
            </a:endParaRPr>
          </a:p>
        </p:txBody>
      </p:sp>
      <p:sp>
        <p:nvSpPr>
          <p:cNvPr id="5" name="object 6"/>
          <p:cNvSpPr/>
          <p:nvPr/>
        </p:nvSpPr>
        <p:spPr>
          <a:xfrm>
            <a:off x="2958515" y="3011907"/>
            <a:ext cx="925194" cy="1087755"/>
          </a:xfrm>
          <a:custGeom>
            <a:avLst/>
            <a:gdLst/>
            <a:ahLst/>
            <a:cxnLst/>
            <a:rect l="l" t="t" r="r" b="b"/>
            <a:pathLst>
              <a:path w="925195" h="1087754">
                <a:moveTo>
                  <a:pt x="0" y="1087501"/>
                </a:moveTo>
                <a:lnTo>
                  <a:pt x="925068" y="0"/>
                </a:lnTo>
              </a:path>
            </a:pathLst>
          </a:custGeom>
          <a:ln w="25400">
            <a:solidFill>
              <a:srgbClr val="041A2C"/>
            </a:solidFill>
          </a:ln>
        </p:spPr>
        <p:txBody>
          <a:bodyPr wrap="square" lIns="0" tIns="0" rIns="0" bIns="0" rtlCol="0"/>
          <a:lstStyle/>
          <a:p>
            <a:endParaRPr dirty="0" smtClean="0">
              <a:solidFill>
                <a:prstClr val="black"/>
              </a:solidFill>
              <a:latin typeface="Calibri"/>
            </a:endParaRPr>
          </a:p>
        </p:txBody>
      </p:sp>
      <p:sp>
        <p:nvSpPr>
          <p:cNvPr id="6" name="object 7"/>
          <p:cNvSpPr/>
          <p:nvPr/>
        </p:nvSpPr>
        <p:spPr>
          <a:xfrm>
            <a:off x="3885107" y="2434057"/>
            <a:ext cx="2312035" cy="1156970"/>
          </a:xfrm>
          <a:custGeom>
            <a:avLst/>
            <a:gdLst/>
            <a:ahLst/>
            <a:cxnLst/>
            <a:rect l="l" t="t" r="r" b="b"/>
            <a:pathLst>
              <a:path w="2312035" h="1156970">
                <a:moveTo>
                  <a:pt x="2196211" y="0"/>
                </a:moveTo>
                <a:lnTo>
                  <a:pt x="102738" y="718"/>
                </a:lnTo>
                <a:lnTo>
                  <a:pt x="62307" y="13035"/>
                </a:lnTo>
                <a:lnTo>
                  <a:pt x="29699" y="38311"/>
                </a:lnTo>
                <a:lnTo>
                  <a:pt x="7926" y="73536"/>
                </a:lnTo>
                <a:lnTo>
                  <a:pt x="0" y="115697"/>
                </a:lnTo>
                <a:lnTo>
                  <a:pt x="718" y="1053977"/>
                </a:lnTo>
                <a:lnTo>
                  <a:pt x="13035" y="1094408"/>
                </a:lnTo>
                <a:lnTo>
                  <a:pt x="38311" y="1127016"/>
                </a:lnTo>
                <a:lnTo>
                  <a:pt x="73536" y="1148789"/>
                </a:lnTo>
                <a:lnTo>
                  <a:pt x="115696" y="1156716"/>
                </a:lnTo>
                <a:lnTo>
                  <a:pt x="2209169" y="1155997"/>
                </a:lnTo>
                <a:lnTo>
                  <a:pt x="2249600" y="1143680"/>
                </a:lnTo>
                <a:lnTo>
                  <a:pt x="2282208" y="1118404"/>
                </a:lnTo>
                <a:lnTo>
                  <a:pt x="2303981" y="1083179"/>
                </a:lnTo>
                <a:lnTo>
                  <a:pt x="2311907" y="1041019"/>
                </a:lnTo>
                <a:lnTo>
                  <a:pt x="2311189" y="102738"/>
                </a:lnTo>
                <a:lnTo>
                  <a:pt x="2298872" y="62307"/>
                </a:lnTo>
                <a:lnTo>
                  <a:pt x="2273596" y="29699"/>
                </a:lnTo>
                <a:lnTo>
                  <a:pt x="2238371" y="7926"/>
                </a:lnTo>
                <a:lnTo>
                  <a:pt x="2196211" y="0"/>
                </a:lnTo>
                <a:close/>
              </a:path>
            </a:pathLst>
          </a:custGeom>
          <a:solidFill>
            <a:srgbClr val="6C1D00"/>
          </a:solidFill>
        </p:spPr>
        <p:txBody>
          <a:bodyPr wrap="square" lIns="0" tIns="0" rIns="0" bIns="0" rtlCol="0"/>
          <a:lstStyle/>
          <a:p>
            <a:endParaRPr dirty="0" smtClean="0">
              <a:solidFill>
                <a:prstClr val="black"/>
              </a:solidFill>
              <a:latin typeface="Calibri"/>
            </a:endParaRPr>
          </a:p>
        </p:txBody>
      </p:sp>
      <p:sp>
        <p:nvSpPr>
          <p:cNvPr id="7" name="object 8"/>
          <p:cNvSpPr/>
          <p:nvPr/>
        </p:nvSpPr>
        <p:spPr>
          <a:xfrm>
            <a:off x="3885107" y="2434057"/>
            <a:ext cx="2312035" cy="1156970"/>
          </a:xfrm>
          <a:custGeom>
            <a:avLst/>
            <a:gdLst/>
            <a:ahLst/>
            <a:cxnLst/>
            <a:rect l="l" t="t" r="r" b="b"/>
            <a:pathLst>
              <a:path w="2312035" h="1156970">
                <a:moveTo>
                  <a:pt x="0" y="115697"/>
                </a:moveTo>
                <a:lnTo>
                  <a:pt x="7926" y="73536"/>
                </a:lnTo>
                <a:lnTo>
                  <a:pt x="29699" y="38311"/>
                </a:lnTo>
                <a:lnTo>
                  <a:pt x="62307" y="13035"/>
                </a:lnTo>
                <a:lnTo>
                  <a:pt x="102738" y="718"/>
                </a:lnTo>
                <a:lnTo>
                  <a:pt x="2196211" y="0"/>
                </a:lnTo>
                <a:lnTo>
                  <a:pt x="2210849" y="917"/>
                </a:lnTo>
                <a:lnTo>
                  <a:pt x="2251032" y="13794"/>
                </a:lnTo>
                <a:lnTo>
                  <a:pt x="2283275" y="39513"/>
                </a:lnTo>
                <a:lnTo>
                  <a:pt x="2304566" y="75063"/>
                </a:lnTo>
                <a:lnTo>
                  <a:pt x="2311907" y="1041019"/>
                </a:lnTo>
                <a:lnTo>
                  <a:pt x="2310990" y="1055657"/>
                </a:lnTo>
                <a:lnTo>
                  <a:pt x="2298113" y="1095840"/>
                </a:lnTo>
                <a:lnTo>
                  <a:pt x="2272394" y="1128083"/>
                </a:lnTo>
                <a:lnTo>
                  <a:pt x="2236844" y="1149374"/>
                </a:lnTo>
                <a:lnTo>
                  <a:pt x="115696" y="1156716"/>
                </a:lnTo>
                <a:lnTo>
                  <a:pt x="101058" y="1155798"/>
                </a:lnTo>
                <a:lnTo>
                  <a:pt x="60875" y="1142921"/>
                </a:lnTo>
                <a:lnTo>
                  <a:pt x="28632" y="1117202"/>
                </a:lnTo>
                <a:lnTo>
                  <a:pt x="7341" y="1081652"/>
                </a:lnTo>
                <a:lnTo>
                  <a:pt x="0" y="115697"/>
                </a:lnTo>
                <a:close/>
              </a:path>
            </a:pathLst>
          </a:custGeom>
          <a:ln w="25908">
            <a:solidFill>
              <a:srgbClr val="FFFFFF"/>
            </a:solidFill>
          </a:ln>
        </p:spPr>
        <p:txBody>
          <a:bodyPr wrap="square" lIns="0" tIns="0" rIns="0" bIns="0" rtlCol="0"/>
          <a:lstStyle/>
          <a:p>
            <a:endParaRPr dirty="0" smtClean="0">
              <a:solidFill>
                <a:prstClr val="black"/>
              </a:solidFill>
              <a:latin typeface="Calibri"/>
            </a:endParaRPr>
          </a:p>
        </p:txBody>
      </p:sp>
      <p:sp>
        <p:nvSpPr>
          <p:cNvPr id="8" name="object 9"/>
          <p:cNvSpPr/>
          <p:nvPr/>
        </p:nvSpPr>
        <p:spPr>
          <a:xfrm>
            <a:off x="6196380" y="2252321"/>
            <a:ext cx="927100" cy="760095"/>
          </a:xfrm>
          <a:custGeom>
            <a:avLst/>
            <a:gdLst/>
            <a:ahLst/>
            <a:cxnLst/>
            <a:rect l="l" t="t" r="r" b="b"/>
            <a:pathLst>
              <a:path w="927100" h="760094">
                <a:moveTo>
                  <a:pt x="0" y="759587"/>
                </a:moveTo>
                <a:lnTo>
                  <a:pt x="926591" y="0"/>
                </a:lnTo>
              </a:path>
            </a:pathLst>
          </a:custGeom>
          <a:ln w="25399">
            <a:solidFill>
              <a:srgbClr val="051F35"/>
            </a:solidFill>
          </a:ln>
        </p:spPr>
        <p:txBody>
          <a:bodyPr wrap="square" lIns="0" tIns="0" rIns="0" bIns="0" rtlCol="0"/>
          <a:lstStyle/>
          <a:p>
            <a:endParaRPr dirty="0" smtClean="0">
              <a:solidFill>
                <a:prstClr val="black"/>
              </a:solidFill>
              <a:latin typeface="Calibri"/>
            </a:endParaRPr>
          </a:p>
        </p:txBody>
      </p:sp>
      <p:sp>
        <p:nvSpPr>
          <p:cNvPr id="9" name="object 10"/>
          <p:cNvSpPr/>
          <p:nvPr/>
        </p:nvSpPr>
        <p:spPr>
          <a:xfrm>
            <a:off x="7123606" y="1589762"/>
            <a:ext cx="2319655" cy="1325880"/>
          </a:xfrm>
          <a:custGeom>
            <a:avLst/>
            <a:gdLst/>
            <a:ahLst/>
            <a:cxnLst/>
            <a:rect l="l" t="t" r="r" b="b"/>
            <a:pathLst>
              <a:path w="2319654" h="1325880">
                <a:moveTo>
                  <a:pt x="2186940" y="0"/>
                </a:moveTo>
                <a:lnTo>
                  <a:pt x="121325" y="470"/>
                </a:lnTo>
                <a:lnTo>
                  <a:pt x="80013" y="10814"/>
                </a:lnTo>
                <a:lnTo>
                  <a:pt x="45025" y="32987"/>
                </a:lnTo>
                <a:lnTo>
                  <a:pt x="18644" y="64706"/>
                </a:lnTo>
                <a:lnTo>
                  <a:pt x="3152" y="103690"/>
                </a:lnTo>
                <a:lnTo>
                  <a:pt x="0" y="132587"/>
                </a:lnTo>
                <a:lnTo>
                  <a:pt x="470" y="1204554"/>
                </a:lnTo>
                <a:lnTo>
                  <a:pt x="10814" y="1245866"/>
                </a:lnTo>
                <a:lnTo>
                  <a:pt x="32987" y="1280854"/>
                </a:lnTo>
                <a:lnTo>
                  <a:pt x="64706" y="1307235"/>
                </a:lnTo>
                <a:lnTo>
                  <a:pt x="103690" y="1322727"/>
                </a:lnTo>
                <a:lnTo>
                  <a:pt x="132588" y="1325879"/>
                </a:lnTo>
                <a:lnTo>
                  <a:pt x="2198202" y="1325409"/>
                </a:lnTo>
                <a:lnTo>
                  <a:pt x="2239514" y="1315065"/>
                </a:lnTo>
                <a:lnTo>
                  <a:pt x="2274502" y="1292892"/>
                </a:lnTo>
                <a:lnTo>
                  <a:pt x="2300883" y="1261173"/>
                </a:lnTo>
                <a:lnTo>
                  <a:pt x="2316375" y="1222189"/>
                </a:lnTo>
                <a:lnTo>
                  <a:pt x="2319528" y="1193291"/>
                </a:lnTo>
                <a:lnTo>
                  <a:pt x="2319057" y="121325"/>
                </a:lnTo>
                <a:lnTo>
                  <a:pt x="2308713" y="80013"/>
                </a:lnTo>
                <a:lnTo>
                  <a:pt x="2286540" y="45025"/>
                </a:lnTo>
                <a:lnTo>
                  <a:pt x="2254821" y="18644"/>
                </a:lnTo>
                <a:lnTo>
                  <a:pt x="2215837" y="3152"/>
                </a:lnTo>
                <a:lnTo>
                  <a:pt x="2186940" y="0"/>
                </a:lnTo>
                <a:close/>
              </a:path>
            </a:pathLst>
          </a:custGeom>
          <a:solidFill>
            <a:srgbClr val="6C1D00"/>
          </a:solidFill>
        </p:spPr>
        <p:txBody>
          <a:bodyPr wrap="square" lIns="0" tIns="0" rIns="0" bIns="0" rtlCol="0"/>
          <a:lstStyle/>
          <a:p>
            <a:endParaRPr dirty="0" smtClean="0">
              <a:solidFill>
                <a:prstClr val="black"/>
              </a:solidFill>
              <a:latin typeface="Calibri"/>
            </a:endParaRPr>
          </a:p>
        </p:txBody>
      </p:sp>
      <p:sp>
        <p:nvSpPr>
          <p:cNvPr id="10" name="object 11"/>
          <p:cNvSpPr/>
          <p:nvPr/>
        </p:nvSpPr>
        <p:spPr>
          <a:xfrm>
            <a:off x="7123606" y="1589762"/>
            <a:ext cx="2319655" cy="1325880"/>
          </a:xfrm>
          <a:custGeom>
            <a:avLst/>
            <a:gdLst/>
            <a:ahLst/>
            <a:cxnLst/>
            <a:rect l="l" t="t" r="r" b="b"/>
            <a:pathLst>
              <a:path w="2319654" h="1325880">
                <a:moveTo>
                  <a:pt x="0" y="132587"/>
                </a:moveTo>
                <a:lnTo>
                  <a:pt x="6965" y="90029"/>
                </a:lnTo>
                <a:lnTo>
                  <a:pt x="26341" y="53214"/>
                </a:lnTo>
                <a:lnTo>
                  <a:pt x="55844" y="24423"/>
                </a:lnTo>
                <a:lnTo>
                  <a:pt x="93193" y="5939"/>
                </a:lnTo>
                <a:lnTo>
                  <a:pt x="2186940" y="0"/>
                </a:lnTo>
                <a:lnTo>
                  <a:pt x="2201623" y="802"/>
                </a:lnTo>
                <a:lnTo>
                  <a:pt x="2242520" y="12158"/>
                </a:lnTo>
                <a:lnTo>
                  <a:pt x="2276915" y="35163"/>
                </a:lnTo>
                <a:lnTo>
                  <a:pt x="2302523" y="67535"/>
                </a:lnTo>
                <a:lnTo>
                  <a:pt x="2317064" y="106992"/>
                </a:lnTo>
                <a:lnTo>
                  <a:pt x="2319528" y="1193291"/>
                </a:lnTo>
                <a:lnTo>
                  <a:pt x="2318725" y="1207975"/>
                </a:lnTo>
                <a:lnTo>
                  <a:pt x="2307369" y="1248872"/>
                </a:lnTo>
                <a:lnTo>
                  <a:pt x="2284364" y="1283267"/>
                </a:lnTo>
                <a:lnTo>
                  <a:pt x="2251992" y="1308875"/>
                </a:lnTo>
                <a:lnTo>
                  <a:pt x="2212535" y="1323416"/>
                </a:lnTo>
                <a:lnTo>
                  <a:pt x="132588" y="1325879"/>
                </a:lnTo>
                <a:lnTo>
                  <a:pt x="117904" y="1325077"/>
                </a:lnTo>
                <a:lnTo>
                  <a:pt x="77007" y="1313721"/>
                </a:lnTo>
                <a:lnTo>
                  <a:pt x="42612" y="1290716"/>
                </a:lnTo>
                <a:lnTo>
                  <a:pt x="17004" y="1258344"/>
                </a:lnTo>
                <a:lnTo>
                  <a:pt x="2463" y="1218887"/>
                </a:lnTo>
                <a:lnTo>
                  <a:pt x="0" y="132587"/>
                </a:lnTo>
                <a:close/>
              </a:path>
            </a:pathLst>
          </a:custGeom>
          <a:ln w="25908">
            <a:solidFill>
              <a:srgbClr val="FFFFFF"/>
            </a:solidFill>
          </a:ln>
        </p:spPr>
        <p:txBody>
          <a:bodyPr wrap="square" lIns="0" tIns="0" rIns="0" bIns="0" rtlCol="0"/>
          <a:lstStyle/>
          <a:p>
            <a:endParaRPr dirty="0" smtClean="0">
              <a:solidFill>
                <a:prstClr val="black"/>
              </a:solidFill>
              <a:latin typeface="Calibri"/>
            </a:endParaRPr>
          </a:p>
        </p:txBody>
      </p:sp>
      <p:sp>
        <p:nvSpPr>
          <p:cNvPr id="11" name="object 12"/>
          <p:cNvSpPr txBox="1"/>
          <p:nvPr/>
        </p:nvSpPr>
        <p:spPr>
          <a:xfrm>
            <a:off x="4406314" y="1740738"/>
            <a:ext cx="4984115" cy="1385570"/>
          </a:xfrm>
          <a:prstGeom prst="rect">
            <a:avLst/>
          </a:prstGeom>
        </p:spPr>
        <p:txBody>
          <a:bodyPr vert="horz" wrap="square" lIns="0" tIns="0" rIns="0" bIns="0" rtlCol="0">
            <a:spAutoFit/>
          </a:bodyPr>
          <a:lstStyle/>
          <a:p>
            <a:pPr marL="2769235" algn="ctr">
              <a:lnSpc>
                <a:spcPts val="1789"/>
              </a:lnSpc>
            </a:pPr>
            <a:r>
              <a:rPr sz="1600" spc="-15" dirty="0">
                <a:solidFill>
                  <a:srgbClr val="FFFFFF"/>
                </a:solidFill>
                <a:latin typeface="Arial"/>
                <a:cs typeface="Arial"/>
              </a:rPr>
              <a:t>Comp</a:t>
            </a:r>
            <a:r>
              <a:rPr sz="1600" spc="-20" dirty="0">
                <a:solidFill>
                  <a:srgbClr val="FFFFFF"/>
                </a:solidFill>
                <a:latin typeface="Arial"/>
                <a:cs typeface="Arial"/>
              </a:rPr>
              <a:t>r</a:t>
            </a:r>
            <a:r>
              <a:rPr sz="1600" spc="-10" dirty="0">
                <a:solidFill>
                  <a:srgbClr val="FFFFFF"/>
                </a:solidFill>
                <a:latin typeface="Arial"/>
                <a:cs typeface="Arial"/>
              </a:rPr>
              <a:t>ehensive</a:t>
            </a:r>
            <a:r>
              <a:rPr sz="1600" spc="5" dirty="0">
                <a:solidFill>
                  <a:srgbClr val="FFFFFF"/>
                </a:solidFill>
                <a:latin typeface="Arial"/>
                <a:cs typeface="Arial"/>
              </a:rPr>
              <a:t> </a:t>
            </a:r>
            <a:r>
              <a:rPr sz="1600" spc="-10" dirty="0">
                <a:solidFill>
                  <a:srgbClr val="FFFFFF"/>
                </a:solidFill>
                <a:latin typeface="Arial"/>
                <a:cs typeface="Arial"/>
              </a:rPr>
              <a:t>Suppo</a:t>
            </a:r>
            <a:r>
              <a:rPr sz="1600" spc="-15" dirty="0">
                <a:solidFill>
                  <a:srgbClr val="FFFFFF"/>
                </a:solidFill>
                <a:latin typeface="Arial"/>
                <a:cs typeface="Arial"/>
              </a:rPr>
              <a:t>r</a:t>
            </a:r>
            <a:r>
              <a:rPr sz="1600" spc="-5" dirty="0">
                <a:solidFill>
                  <a:srgbClr val="FFFFFF"/>
                </a:solidFill>
                <a:latin typeface="Arial"/>
                <a:cs typeface="Arial"/>
              </a:rPr>
              <a:t>t</a:t>
            </a:r>
            <a:endParaRPr sz="1600" dirty="0">
              <a:solidFill>
                <a:prstClr val="black"/>
              </a:solidFill>
              <a:latin typeface="Arial"/>
              <a:cs typeface="Arial"/>
            </a:endParaRPr>
          </a:p>
          <a:p>
            <a:pPr marL="2769235" algn="ctr">
              <a:lnSpc>
                <a:spcPts val="1789"/>
              </a:lnSpc>
            </a:pPr>
            <a:r>
              <a:rPr sz="1600" spc="-15" dirty="0">
                <a:solidFill>
                  <a:srgbClr val="FFFFFF"/>
                </a:solidFill>
                <a:latin typeface="Arial"/>
                <a:cs typeface="Arial"/>
              </a:rPr>
              <a:t>&amp;</a:t>
            </a:r>
            <a:r>
              <a:rPr sz="1600" spc="-5" dirty="0">
                <a:solidFill>
                  <a:srgbClr val="FFFFFF"/>
                </a:solidFill>
                <a:latin typeface="Arial"/>
                <a:cs typeface="Arial"/>
              </a:rPr>
              <a:t> </a:t>
            </a:r>
            <a:r>
              <a:rPr sz="1600" spc="-10" dirty="0">
                <a:solidFill>
                  <a:srgbClr val="FFFFFF"/>
                </a:solidFill>
                <a:latin typeface="Arial"/>
                <a:cs typeface="Arial"/>
              </a:rPr>
              <a:t>Improvement</a:t>
            </a:r>
            <a:endParaRPr sz="1600" dirty="0">
              <a:solidFill>
                <a:prstClr val="black"/>
              </a:solidFill>
              <a:latin typeface="Arial"/>
              <a:cs typeface="Arial"/>
            </a:endParaRPr>
          </a:p>
          <a:p>
            <a:pPr marL="2845435" marR="67945" indent="720725">
              <a:lnSpc>
                <a:spcPts val="2300"/>
              </a:lnSpc>
              <a:spcBef>
                <a:spcPts val="130"/>
              </a:spcBef>
            </a:pPr>
            <a:r>
              <a:rPr sz="1600" spc="-10" dirty="0" smtClean="0">
                <a:solidFill>
                  <a:srgbClr val="FFFFFF"/>
                </a:solidFill>
                <a:latin typeface="Arial"/>
                <a:cs typeface="Arial"/>
              </a:rPr>
              <a:t>School (Identified</a:t>
            </a:r>
            <a:r>
              <a:rPr sz="1600" spc="10" dirty="0" smtClean="0">
                <a:solidFill>
                  <a:srgbClr val="FFFFFF"/>
                </a:solidFill>
                <a:latin typeface="Arial"/>
                <a:cs typeface="Arial"/>
              </a:rPr>
              <a:t> </a:t>
            </a:r>
            <a:r>
              <a:rPr sz="1600" spc="-10" dirty="0" smtClean="0">
                <a:solidFill>
                  <a:srgbClr val="FFFFFF"/>
                </a:solidFill>
                <a:latin typeface="Arial"/>
                <a:cs typeface="Arial"/>
              </a:rPr>
              <a:t>every</a:t>
            </a:r>
            <a:r>
              <a:rPr sz="1600" dirty="0" smtClean="0">
                <a:solidFill>
                  <a:srgbClr val="FFFFFF"/>
                </a:solidFill>
                <a:latin typeface="Arial"/>
                <a:cs typeface="Arial"/>
              </a:rPr>
              <a:t> </a:t>
            </a:r>
            <a:r>
              <a:rPr sz="1600" spc="-10" dirty="0" smtClean="0">
                <a:solidFill>
                  <a:srgbClr val="FFFFFF"/>
                </a:solidFill>
                <a:latin typeface="Arial"/>
                <a:cs typeface="Arial"/>
              </a:rPr>
              <a:t>3</a:t>
            </a:r>
            <a:r>
              <a:rPr sz="1600" spc="-5" dirty="0" smtClean="0">
                <a:solidFill>
                  <a:srgbClr val="FFFFFF"/>
                </a:solidFill>
                <a:latin typeface="Arial"/>
                <a:cs typeface="Arial"/>
              </a:rPr>
              <a:t> </a:t>
            </a:r>
            <a:r>
              <a:rPr sz="1600" spc="-30" dirty="0" smtClean="0">
                <a:solidFill>
                  <a:srgbClr val="FFFFFF"/>
                </a:solidFill>
                <a:latin typeface="Arial"/>
                <a:cs typeface="Arial"/>
              </a:rPr>
              <a:t>y</a:t>
            </a:r>
            <a:r>
              <a:rPr sz="1600" spc="-10" dirty="0" smtClean="0">
                <a:solidFill>
                  <a:srgbClr val="FFFFFF"/>
                </a:solidFill>
                <a:latin typeface="Arial"/>
                <a:cs typeface="Arial"/>
              </a:rPr>
              <a:t>rs.)</a:t>
            </a:r>
            <a:endParaRPr sz="1600" dirty="0">
              <a:solidFill>
                <a:prstClr val="black"/>
              </a:solidFill>
              <a:latin typeface="Arial"/>
              <a:cs typeface="Arial"/>
            </a:endParaRPr>
          </a:p>
          <a:p>
            <a:pPr marL="12700">
              <a:spcBef>
                <a:spcPts val="795"/>
              </a:spcBef>
            </a:pPr>
            <a:r>
              <a:rPr sz="1600" spc="-195" dirty="0">
                <a:solidFill>
                  <a:srgbClr val="FFFFFF"/>
                </a:solidFill>
                <a:latin typeface="Arial"/>
                <a:cs typeface="Arial"/>
              </a:rPr>
              <a:t>T</a:t>
            </a:r>
            <a:r>
              <a:rPr sz="1600" spc="-10" dirty="0">
                <a:solidFill>
                  <a:srgbClr val="FFFFFF"/>
                </a:solidFill>
                <a:latin typeface="Arial"/>
                <a:cs typeface="Arial"/>
              </a:rPr>
              <a:t>arget</a:t>
            </a:r>
            <a:r>
              <a:rPr sz="1600" spc="15" dirty="0">
                <a:solidFill>
                  <a:srgbClr val="FFFFFF"/>
                </a:solidFill>
                <a:latin typeface="Arial"/>
                <a:cs typeface="Arial"/>
              </a:rPr>
              <a:t> </a:t>
            </a:r>
            <a:r>
              <a:rPr sz="1600" spc="-10" dirty="0">
                <a:solidFill>
                  <a:srgbClr val="FFFFFF"/>
                </a:solidFill>
                <a:latin typeface="Arial"/>
                <a:cs typeface="Arial"/>
              </a:rPr>
              <a:t>Distri</a:t>
            </a:r>
            <a:r>
              <a:rPr sz="1600" spc="-5" dirty="0">
                <a:solidFill>
                  <a:srgbClr val="FFFFFF"/>
                </a:solidFill>
                <a:latin typeface="Arial"/>
                <a:cs typeface="Arial"/>
              </a:rPr>
              <a:t>ct</a:t>
            </a:r>
            <a:endParaRPr sz="1600" dirty="0">
              <a:solidFill>
                <a:prstClr val="black"/>
              </a:solidFill>
              <a:latin typeface="Arial"/>
              <a:cs typeface="Arial"/>
            </a:endParaRPr>
          </a:p>
        </p:txBody>
      </p:sp>
      <p:sp>
        <p:nvSpPr>
          <p:cNvPr id="12" name="object 13"/>
          <p:cNvSpPr/>
          <p:nvPr/>
        </p:nvSpPr>
        <p:spPr>
          <a:xfrm>
            <a:off x="6196380" y="3011907"/>
            <a:ext cx="925194" cy="749935"/>
          </a:xfrm>
          <a:custGeom>
            <a:avLst/>
            <a:gdLst/>
            <a:ahLst/>
            <a:cxnLst/>
            <a:rect l="l" t="t" r="r" b="b"/>
            <a:pathLst>
              <a:path w="925195" h="749935">
                <a:moveTo>
                  <a:pt x="0" y="0"/>
                </a:moveTo>
                <a:lnTo>
                  <a:pt x="925194" y="749935"/>
                </a:lnTo>
              </a:path>
            </a:pathLst>
          </a:custGeom>
          <a:ln w="25400">
            <a:solidFill>
              <a:srgbClr val="051F35"/>
            </a:solidFill>
          </a:ln>
        </p:spPr>
        <p:txBody>
          <a:bodyPr wrap="square" lIns="0" tIns="0" rIns="0" bIns="0" rtlCol="0"/>
          <a:lstStyle/>
          <a:p>
            <a:endParaRPr dirty="0" smtClean="0">
              <a:solidFill>
                <a:prstClr val="black"/>
              </a:solidFill>
              <a:latin typeface="Calibri"/>
            </a:endParaRPr>
          </a:p>
        </p:txBody>
      </p:sp>
      <p:sp>
        <p:nvSpPr>
          <p:cNvPr id="13" name="object 14"/>
          <p:cNvSpPr/>
          <p:nvPr/>
        </p:nvSpPr>
        <p:spPr>
          <a:xfrm>
            <a:off x="7122082" y="3089377"/>
            <a:ext cx="2313940" cy="1347470"/>
          </a:xfrm>
          <a:custGeom>
            <a:avLst/>
            <a:gdLst/>
            <a:ahLst/>
            <a:cxnLst/>
            <a:rect l="l" t="t" r="r" b="b"/>
            <a:pathLst>
              <a:path w="2313940" h="1347470">
                <a:moveTo>
                  <a:pt x="2178684" y="0"/>
                </a:moveTo>
                <a:lnTo>
                  <a:pt x="134675" y="0"/>
                </a:lnTo>
                <a:lnTo>
                  <a:pt x="92103" y="6886"/>
                </a:lnTo>
                <a:lnTo>
                  <a:pt x="55133" y="26020"/>
                </a:lnTo>
                <a:lnTo>
                  <a:pt x="25981" y="55187"/>
                </a:lnTo>
                <a:lnTo>
                  <a:pt x="6864" y="92168"/>
                </a:lnTo>
                <a:lnTo>
                  <a:pt x="3" y="134675"/>
                </a:lnTo>
                <a:lnTo>
                  <a:pt x="0" y="1212540"/>
                </a:lnTo>
                <a:lnTo>
                  <a:pt x="797" y="1227216"/>
                </a:lnTo>
                <a:lnTo>
                  <a:pt x="12013" y="1268167"/>
                </a:lnTo>
                <a:lnTo>
                  <a:pt x="34737" y="1302777"/>
                </a:lnTo>
                <a:lnTo>
                  <a:pt x="66755" y="1328831"/>
                </a:lnTo>
                <a:lnTo>
                  <a:pt x="105848" y="1344110"/>
                </a:lnTo>
                <a:lnTo>
                  <a:pt x="134746" y="1347215"/>
                </a:lnTo>
                <a:lnTo>
                  <a:pt x="2178756" y="1347215"/>
                </a:lnTo>
                <a:lnTo>
                  <a:pt x="2221328" y="1340329"/>
                </a:lnTo>
                <a:lnTo>
                  <a:pt x="2258298" y="1321195"/>
                </a:lnTo>
                <a:lnTo>
                  <a:pt x="2287450" y="1292028"/>
                </a:lnTo>
                <a:lnTo>
                  <a:pt x="2306567" y="1255047"/>
                </a:lnTo>
                <a:lnTo>
                  <a:pt x="2313428" y="1212540"/>
                </a:lnTo>
                <a:lnTo>
                  <a:pt x="2313431" y="134675"/>
                </a:lnTo>
                <a:lnTo>
                  <a:pt x="2312634" y="119999"/>
                </a:lnTo>
                <a:lnTo>
                  <a:pt x="2301418" y="79048"/>
                </a:lnTo>
                <a:lnTo>
                  <a:pt x="2278694" y="44438"/>
                </a:lnTo>
                <a:lnTo>
                  <a:pt x="2246676" y="18384"/>
                </a:lnTo>
                <a:lnTo>
                  <a:pt x="2207583" y="3105"/>
                </a:lnTo>
                <a:lnTo>
                  <a:pt x="2178684" y="0"/>
                </a:lnTo>
                <a:close/>
              </a:path>
            </a:pathLst>
          </a:custGeom>
          <a:solidFill>
            <a:srgbClr val="DB9A24"/>
          </a:solidFill>
        </p:spPr>
        <p:txBody>
          <a:bodyPr wrap="square" lIns="0" tIns="0" rIns="0" bIns="0" rtlCol="0"/>
          <a:lstStyle/>
          <a:p>
            <a:endParaRPr dirty="0" smtClean="0">
              <a:solidFill>
                <a:prstClr val="black"/>
              </a:solidFill>
              <a:latin typeface="Calibri"/>
            </a:endParaRPr>
          </a:p>
        </p:txBody>
      </p:sp>
      <p:sp>
        <p:nvSpPr>
          <p:cNvPr id="14" name="object 15"/>
          <p:cNvSpPr/>
          <p:nvPr/>
        </p:nvSpPr>
        <p:spPr>
          <a:xfrm>
            <a:off x="7122082" y="3089377"/>
            <a:ext cx="2313940" cy="1347470"/>
          </a:xfrm>
          <a:custGeom>
            <a:avLst/>
            <a:gdLst/>
            <a:ahLst/>
            <a:cxnLst/>
            <a:rect l="l" t="t" r="r" b="b"/>
            <a:pathLst>
              <a:path w="2313940" h="1347470">
                <a:moveTo>
                  <a:pt x="0" y="134747"/>
                </a:moveTo>
                <a:lnTo>
                  <a:pt x="6864" y="92168"/>
                </a:lnTo>
                <a:lnTo>
                  <a:pt x="25981" y="55187"/>
                </a:lnTo>
                <a:lnTo>
                  <a:pt x="55133" y="26020"/>
                </a:lnTo>
                <a:lnTo>
                  <a:pt x="92103" y="6886"/>
                </a:lnTo>
                <a:lnTo>
                  <a:pt x="134675" y="0"/>
                </a:lnTo>
                <a:lnTo>
                  <a:pt x="2178685" y="0"/>
                </a:lnTo>
                <a:lnTo>
                  <a:pt x="2193363" y="790"/>
                </a:lnTo>
                <a:lnTo>
                  <a:pt x="2234322" y="11985"/>
                </a:lnTo>
                <a:lnTo>
                  <a:pt x="2268944" y="34693"/>
                </a:lnTo>
                <a:lnTo>
                  <a:pt x="2295013" y="66697"/>
                </a:lnTo>
                <a:lnTo>
                  <a:pt x="2310311" y="105781"/>
                </a:lnTo>
                <a:lnTo>
                  <a:pt x="2313432" y="1212469"/>
                </a:lnTo>
                <a:lnTo>
                  <a:pt x="2312641" y="1227147"/>
                </a:lnTo>
                <a:lnTo>
                  <a:pt x="2301446" y="1268106"/>
                </a:lnTo>
                <a:lnTo>
                  <a:pt x="2278738" y="1302728"/>
                </a:lnTo>
                <a:lnTo>
                  <a:pt x="2246734" y="1328797"/>
                </a:lnTo>
                <a:lnTo>
                  <a:pt x="2207650" y="1344095"/>
                </a:lnTo>
                <a:lnTo>
                  <a:pt x="134747" y="1347215"/>
                </a:lnTo>
                <a:lnTo>
                  <a:pt x="120068" y="1346425"/>
                </a:lnTo>
                <a:lnTo>
                  <a:pt x="79109" y="1335230"/>
                </a:lnTo>
                <a:lnTo>
                  <a:pt x="44487" y="1312522"/>
                </a:lnTo>
                <a:lnTo>
                  <a:pt x="18418" y="1280518"/>
                </a:lnTo>
                <a:lnTo>
                  <a:pt x="3120" y="1241434"/>
                </a:lnTo>
                <a:lnTo>
                  <a:pt x="0" y="134747"/>
                </a:lnTo>
                <a:close/>
              </a:path>
            </a:pathLst>
          </a:custGeom>
          <a:ln w="25908">
            <a:solidFill>
              <a:srgbClr val="FFFFFF"/>
            </a:solidFill>
          </a:ln>
        </p:spPr>
        <p:txBody>
          <a:bodyPr wrap="square" lIns="0" tIns="0" rIns="0" bIns="0" rtlCol="0"/>
          <a:lstStyle/>
          <a:p>
            <a:endParaRPr dirty="0" smtClean="0">
              <a:solidFill>
                <a:prstClr val="black"/>
              </a:solidFill>
              <a:latin typeface="Calibri"/>
            </a:endParaRPr>
          </a:p>
        </p:txBody>
      </p:sp>
      <p:sp>
        <p:nvSpPr>
          <p:cNvPr id="15" name="object 16"/>
          <p:cNvSpPr txBox="1"/>
          <p:nvPr/>
        </p:nvSpPr>
        <p:spPr>
          <a:xfrm>
            <a:off x="7380528" y="3250888"/>
            <a:ext cx="1796414" cy="1022350"/>
          </a:xfrm>
          <a:prstGeom prst="rect">
            <a:avLst/>
          </a:prstGeom>
        </p:spPr>
        <p:txBody>
          <a:bodyPr vert="horz" wrap="square" lIns="0" tIns="0" rIns="0" bIns="0" rtlCol="0">
            <a:spAutoFit/>
          </a:bodyPr>
          <a:lstStyle/>
          <a:p>
            <a:pPr marL="21590" marR="16510" algn="ctr">
              <a:lnSpc>
                <a:spcPts val="1660"/>
              </a:lnSpc>
            </a:pPr>
            <a:r>
              <a:rPr sz="1600" spc="-195" dirty="0">
                <a:solidFill>
                  <a:srgbClr val="FFFFFF"/>
                </a:solidFill>
                <a:latin typeface="Arial"/>
                <a:cs typeface="Arial"/>
              </a:rPr>
              <a:t>T</a:t>
            </a:r>
            <a:r>
              <a:rPr sz="1600" spc="-10" dirty="0">
                <a:solidFill>
                  <a:srgbClr val="FFFFFF"/>
                </a:solidFill>
                <a:latin typeface="Arial"/>
                <a:cs typeface="Arial"/>
              </a:rPr>
              <a:t>argeted</a:t>
            </a:r>
            <a:r>
              <a:rPr sz="1600" spc="20" dirty="0">
                <a:solidFill>
                  <a:srgbClr val="FFFFFF"/>
                </a:solidFill>
                <a:latin typeface="Arial"/>
                <a:cs typeface="Arial"/>
              </a:rPr>
              <a:t> </a:t>
            </a:r>
            <a:r>
              <a:rPr sz="1600" spc="-10" dirty="0">
                <a:solidFill>
                  <a:srgbClr val="FFFFFF"/>
                </a:solidFill>
                <a:latin typeface="Arial"/>
                <a:cs typeface="Arial"/>
              </a:rPr>
              <a:t>Support</a:t>
            </a:r>
            <a:r>
              <a:rPr sz="1600" spc="5" dirty="0">
                <a:solidFill>
                  <a:srgbClr val="FFFFFF"/>
                </a:solidFill>
                <a:latin typeface="Arial"/>
                <a:cs typeface="Arial"/>
              </a:rPr>
              <a:t> </a:t>
            </a:r>
            <a:r>
              <a:rPr sz="1600" spc="-15" dirty="0">
                <a:solidFill>
                  <a:srgbClr val="FFFFFF"/>
                </a:solidFill>
                <a:latin typeface="Arial"/>
                <a:cs typeface="Arial"/>
              </a:rPr>
              <a:t>&amp;</a:t>
            </a:r>
            <a:r>
              <a:rPr sz="1600" spc="-10" dirty="0">
                <a:solidFill>
                  <a:srgbClr val="FFFFFF"/>
                </a:solidFill>
                <a:latin typeface="Arial"/>
                <a:cs typeface="Arial"/>
              </a:rPr>
              <a:t> Improvement</a:t>
            </a:r>
            <a:endParaRPr sz="1600" dirty="0">
              <a:solidFill>
                <a:prstClr val="black"/>
              </a:solidFill>
              <a:latin typeface="Arial"/>
              <a:cs typeface="Arial"/>
            </a:endParaRPr>
          </a:p>
          <a:p>
            <a:pPr algn="ctr">
              <a:spcBef>
                <a:spcPts val="359"/>
              </a:spcBef>
            </a:pPr>
            <a:r>
              <a:rPr sz="1600" spc="-15" dirty="0">
                <a:solidFill>
                  <a:srgbClr val="FFFFFF"/>
                </a:solidFill>
                <a:latin typeface="Arial"/>
                <a:cs typeface="Arial"/>
              </a:rPr>
              <a:t>S</a:t>
            </a:r>
            <a:r>
              <a:rPr sz="1600" spc="-5" dirty="0">
                <a:solidFill>
                  <a:srgbClr val="FFFFFF"/>
                </a:solidFill>
                <a:latin typeface="Arial"/>
                <a:cs typeface="Arial"/>
              </a:rPr>
              <a:t>c</a:t>
            </a:r>
            <a:r>
              <a:rPr sz="1600" spc="-10" dirty="0">
                <a:solidFill>
                  <a:srgbClr val="FFFFFF"/>
                </a:solidFill>
                <a:latin typeface="Arial"/>
                <a:cs typeface="Arial"/>
              </a:rPr>
              <a:t>hool</a:t>
            </a:r>
            <a:endParaRPr sz="1600" dirty="0">
              <a:solidFill>
                <a:prstClr val="black"/>
              </a:solidFill>
              <a:latin typeface="Arial"/>
              <a:cs typeface="Arial"/>
            </a:endParaRPr>
          </a:p>
          <a:p>
            <a:pPr algn="ctr">
              <a:spcBef>
                <a:spcPts val="384"/>
              </a:spcBef>
            </a:pPr>
            <a:r>
              <a:rPr sz="1600" spc="-5" dirty="0">
                <a:solidFill>
                  <a:srgbClr val="FFFFFF"/>
                </a:solidFill>
                <a:latin typeface="Arial"/>
                <a:cs typeface="Arial"/>
              </a:rPr>
              <a:t>(I</a:t>
            </a:r>
            <a:r>
              <a:rPr sz="1600" spc="-15" dirty="0">
                <a:solidFill>
                  <a:srgbClr val="FFFFFF"/>
                </a:solidFill>
                <a:latin typeface="Arial"/>
                <a:cs typeface="Arial"/>
              </a:rPr>
              <a:t>d</a:t>
            </a:r>
            <a:r>
              <a:rPr sz="1600" spc="-10" dirty="0">
                <a:solidFill>
                  <a:srgbClr val="FFFFFF"/>
                </a:solidFill>
                <a:latin typeface="Arial"/>
                <a:cs typeface="Arial"/>
              </a:rPr>
              <a:t>entif</a:t>
            </a:r>
            <a:r>
              <a:rPr sz="1600" dirty="0">
                <a:solidFill>
                  <a:srgbClr val="FFFFFF"/>
                </a:solidFill>
                <a:latin typeface="Arial"/>
                <a:cs typeface="Arial"/>
              </a:rPr>
              <a:t>i</a:t>
            </a:r>
            <a:r>
              <a:rPr sz="1600" spc="-10" dirty="0">
                <a:solidFill>
                  <a:srgbClr val="FFFFFF"/>
                </a:solidFill>
                <a:latin typeface="Arial"/>
                <a:cs typeface="Arial"/>
              </a:rPr>
              <a:t>ed</a:t>
            </a:r>
            <a:r>
              <a:rPr sz="1600" spc="5" dirty="0">
                <a:solidFill>
                  <a:srgbClr val="FFFFFF"/>
                </a:solidFill>
                <a:latin typeface="Arial"/>
                <a:cs typeface="Arial"/>
              </a:rPr>
              <a:t> </a:t>
            </a:r>
            <a:r>
              <a:rPr sz="1600" spc="-10" dirty="0">
                <a:solidFill>
                  <a:srgbClr val="FFFFFF"/>
                </a:solidFill>
                <a:latin typeface="Arial"/>
                <a:cs typeface="Arial"/>
              </a:rPr>
              <a:t>annuall</a:t>
            </a:r>
            <a:r>
              <a:rPr sz="1600" spc="-30" dirty="0">
                <a:solidFill>
                  <a:srgbClr val="FFFFFF"/>
                </a:solidFill>
                <a:latin typeface="Arial"/>
                <a:cs typeface="Arial"/>
              </a:rPr>
              <a:t>y</a:t>
            </a:r>
            <a:r>
              <a:rPr sz="1600" spc="-10" dirty="0">
                <a:solidFill>
                  <a:srgbClr val="FFFFFF"/>
                </a:solidFill>
                <a:latin typeface="Arial"/>
                <a:cs typeface="Arial"/>
              </a:rPr>
              <a:t>)</a:t>
            </a:r>
            <a:endParaRPr sz="1600" dirty="0">
              <a:solidFill>
                <a:prstClr val="black"/>
              </a:solidFill>
              <a:latin typeface="Arial"/>
              <a:cs typeface="Arial"/>
            </a:endParaRPr>
          </a:p>
        </p:txBody>
      </p:sp>
      <p:sp>
        <p:nvSpPr>
          <p:cNvPr id="16" name="object 17"/>
          <p:cNvSpPr/>
          <p:nvPr/>
        </p:nvSpPr>
        <p:spPr>
          <a:xfrm>
            <a:off x="2958515" y="4099408"/>
            <a:ext cx="925194" cy="1087755"/>
          </a:xfrm>
          <a:custGeom>
            <a:avLst/>
            <a:gdLst/>
            <a:ahLst/>
            <a:cxnLst/>
            <a:rect l="l" t="t" r="r" b="b"/>
            <a:pathLst>
              <a:path w="925195" h="1087754">
                <a:moveTo>
                  <a:pt x="0" y="0"/>
                </a:moveTo>
                <a:lnTo>
                  <a:pt x="925068" y="1087501"/>
                </a:lnTo>
              </a:path>
            </a:pathLst>
          </a:custGeom>
          <a:ln w="25400">
            <a:solidFill>
              <a:srgbClr val="041A2C"/>
            </a:solidFill>
          </a:ln>
        </p:spPr>
        <p:txBody>
          <a:bodyPr wrap="square" lIns="0" tIns="0" rIns="0" bIns="0" rtlCol="0"/>
          <a:lstStyle/>
          <a:p>
            <a:endParaRPr dirty="0" smtClean="0">
              <a:solidFill>
                <a:prstClr val="black"/>
              </a:solidFill>
              <a:latin typeface="Calibri"/>
            </a:endParaRPr>
          </a:p>
        </p:txBody>
      </p:sp>
      <p:sp>
        <p:nvSpPr>
          <p:cNvPr id="17" name="object 18"/>
          <p:cNvSpPr/>
          <p:nvPr/>
        </p:nvSpPr>
        <p:spPr>
          <a:xfrm>
            <a:off x="3885107" y="4608806"/>
            <a:ext cx="2312035" cy="1156970"/>
          </a:xfrm>
          <a:custGeom>
            <a:avLst/>
            <a:gdLst/>
            <a:ahLst/>
            <a:cxnLst/>
            <a:rect l="l" t="t" r="r" b="b"/>
            <a:pathLst>
              <a:path w="2312035" h="1156970">
                <a:moveTo>
                  <a:pt x="2196211" y="0"/>
                </a:moveTo>
                <a:lnTo>
                  <a:pt x="102738" y="718"/>
                </a:lnTo>
                <a:lnTo>
                  <a:pt x="62307" y="13035"/>
                </a:lnTo>
                <a:lnTo>
                  <a:pt x="29699" y="38311"/>
                </a:lnTo>
                <a:lnTo>
                  <a:pt x="7926" y="73536"/>
                </a:lnTo>
                <a:lnTo>
                  <a:pt x="0" y="115697"/>
                </a:lnTo>
                <a:lnTo>
                  <a:pt x="716" y="1053983"/>
                </a:lnTo>
                <a:lnTo>
                  <a:pt x="13029" y="1094416"/>
                </a:lnTo>
                <a:lnTo>
                  <a:pt x="38305" y="1127021"/>
                </a:lnTo>
                <a:lnTo>
                  <a:pt x="73531" y="1148790"/>
                </a:lnTo>
                <a:lnTo>
                  <a:pt x="115696" y="1156716"/>
                </a:lnTo>
                <a:lnTo>
                  <a:pt x="2209150" y="1156000"/>
                </a:lnTo>
                <a:lnTo>
                  <a:pt x="2249588" y="1143692"/>
                </a:lnTo>
                <a:lnTo>
                  <a:pt x="2282202" y="1118424"/>
                </a:lnTo>
                <a:lnTo>
                  <a:pt x="2303979" y="1083206"/>
                </a:lnTo>
                <a:lnTo>
                  <a:pt x="2311907" y="1041044"/>
                </a:lnTo>
                <a:lnTo>
                  <a:pt x="2311189" y="102738"/>
                </a:lnTo>
                <a:lnTo>
                  <a:pt x="2298872" y="62307"/>
                </a:lnTo>
                <a:lnTo>
                  <a:pt x="2273596" y="29699"/>
                </a:lnTo>
                <a:lnTo>
                  <a:pt x="2238371" y="7926"/>
                </a:lnTo>
                <a:lnTo>
                  <a:pt x="2196211" y="0"/>
                </a:lnTo>
                <a:close/>
              </a:path>
            </a:pathLst>
          </a:custGeom>
          <a:solidFill>
            <a:srgbClr val="00AF50"/>
          </a:solidFill>
        </p:spPr>
        <p:txBody>
          <a:bodyPr wrap="square" lIns="0" tIns="0" rIns="0" bIns="0" rtlCol="0"/>
          <a:lstStyle/>
          <a:p>
            <a:endParaRPr dirty="0" smtClean="0">
              <a:solidFill>
                <a:prstClr val="black"/>
              </a:solidFill>
              <a:latin typeface="Calibri"/>
            </a:endParaRPr>
          </a:p>
        </p:txBody>
      </p:sp>
      <p:sp>
        <p:nvSpPr>
          <p:cNvPr id="18" name="object 19"/>
          <p:cNvSpPr/>
          <p:nvPr/>
        </p:nvSpPr>
        <p:spPr>
          <a:xfrm>
            <a:off x="3885107" y="4608806"/>
            <a:ext cx="2312035" cy="1156970"/>
          </a:xfrm>
          <a:custGeom>
            <a:avLst/>
            <a:gdLst/>
            <a:ahLst/>
            <a:cxnLst/>
            <a:rect l="l" t="t" r="r" b="b"/>
            <a:pathLst>
              <a:path w="2312035" h="1156970">
                <a:moveTo>
                  <a:pt x="0" y="115697"/>
                </a:moveTo>
                <a:lnTo>
                  <a:pt x="7926" y="73536"/>
                </a:lnTo>
                <a:lnTo>
                  <a:pt x="29699" y="38311"/>
                </a:lnTo>
                <a:lnTo>
                  <a:pt x="62307" y="13035"/>
                </a:lnTo>
                <a:lnTo>
                  <a:pt x="102738" y="718"/>
                </a:lnTo>
                <a:lnTo>
                  <a:pt x="2196211" y="0"/>
                </a:lnTo>
                <a:lnTo>
                  <a:pt x="2210849" y="917"/>
                </a:lnTo>
                <a:lnTo>
                  <a:pt x="2251032" y="13794"/>
                </a:lnTo>
                <a:lnTo>
                  <a:pt x="2283275" y="39513"/>
                </a:lnTo>
                <a:lnTo>
                  <a:pt x="2304566" y="75063"/>
                </a:lnTo>
                <a:lnTo>
                  <a:pt x="2311907" y="1041044"/>
                </a:lnTo>
                <a:lnTo>
                  <a:pt x="2310989" y="1055683"/>
                </a:lnTo>
                <a:lnTo>
                  <a:pt x="2298110" y="1095865"/>
                </a:lnTo>
                <a:lnTo>
                  <a:pt x="2272386" y="1128101"/>
                </a:lnTo>
                <a:lnTo>
                  <a:pt x="2236829" y="1149383"/>
                </a:lnTo>
                <a:lnTo>
                  <a:pt x="115696" y="1156716"/>
                </a:lnTo>
                <a:lnTo>
                  <a:pt x="101056" y="1155798"/>
                </a:lnTo>
                <a:lnTo>
                  <a:pt x="60869" y="1142924"/>
                </a:lnTo>
                <a:lnTo>
                  <a:pt x="28625" y="1117208"/>
                </a:lnTo>
                <a:lnTo>
                  <a:pt x="7335" y="1081660"/>
                </a:lnTo>
                <a:lnTo>
                  <a:pt x="0" y="115697"/>
                </a:lnTo>
                <a:close/>
              </a:path>
            </a:pathLst>
          </a:custGeom>
          <a:ln w="25908">
            <a:solidFill>
              <a:srgbClr val="FFFFFF"/>
            </a:solidFill>
          </a:ln>
        </p:spPr>
        <p:txBody>
          <a:bodyPr wrap="square" lIns="0" tIns="0" rIns="0" bIns="0" rtlCol="0"/>
          <a:lstStyle/>
          <a:p>
            <a:endParaRPr dirty="0" smtClean="0">
              <a:solidFill>
                <a:prstClr val="black"/>
              </a:solidFill>
              <a:latin typeface="Calibri"/>
            </a:endParaRPr>
          </a:p>
        </p:txBody>
      </p:sp>
      <p:sp>
        <p:nvSpPr>
          <p:cNvPr id="19" name="object 20"/>
          <p:cNvSpPr/>
          <p:nvPr/>
        </p:nvSpPr>
        <p:spPr>
          <a:xfrm>
            <a:off x="6196380" y="5186909"/>
            <a:ext cx="909955" cy="349885"/>
          </a:xfrm>
          <a:custGeom>
            <a:avLst/>
            <a:gdLst/>
            <a:ahLst/>
            <a:cxnLst/>
            <a:rect l="l" t="t" r="r" b="b"/>
            <a:pathLst>
              <a:path w="909954" h="349885">
                <a:moveTo>
                  <a:pt x="0" y="0"/>
                </a:moveTo>
                <a:lnTo>
                  <a:pt x="909700" y="349275"/>
                </a:lnTo>
              </a:path>
            </a:pathLst>
          </a:custGeom>
          <a:ln w="25400">
            <a:solidFill>
              <a:srgbClr val="051F35"/>
            </a:solidFill>
          </a:ln>
        </p:spPr>
        <p:txBody>
          <a:bodyPr wrap="square" lIns="0" tIns="0" rIns="0" bIns="0" rtlCol="0"/>
          <a:lstStyle/>
          <a:p>
            <a:endParaRPr dirty="0" smtClean="0">
              <a:solidFill>
                <a:prstClr val="black"/>
              </a:solidFill>
              <a:latin typeface="Calibri"/>
            </a:endParaRPr>
          </a:p>
        </p:txBody>
      </p:sp>
      <p:sp>
        <p:nvSpPr>
          <p:cNvPr id="20" name="object 21"/>
          <p:cNvSpPr/>
          <p:nvPr/>
        </p:nvSpPr>
        <p:spPr>
          <a:xfrm>
            <a:off x="7106842" y="4959326"/>
            <a:ext cx="2313940" cy="1155700"/>
          </a:xfrm>
          <a:custGeom>
            <a:avLst/>
            <a:gdLst/>
            <a:ahLst/>
            <a:cxnLst/>
            <a:rect l="l" t="t" r="r" b="b"/>
            <a:pathLst>
              <a:path w="2313940" h="1155700">
                <a:moveTo>
                  <a:pt x="2197861" y="0"/>
                </a:moveTo>
                <a:lnTo>
                  <a:pt x="102803" y="695"/>
                </a:lnTo>
                <a:lnTo>
                  <a:pt x="62329" y="12944"/>
                </a:lnTo>
                <a:lnTo>
                  <a:pt x="29703" y="38174"/>
                </a:lnTo>
                <a:lnTo>
                  <a:pt x="7926" y="73383"/>
                </a:lnTo>
                <a:lnTo>
                  <a:pt x="0" y="115569"/>
                </a:lnTo>
                <a:lnTo>
                  <a:pt x="691" y="1052387"/>
                </a:lnTo>
                <a:lnTo>
                  <a:pt x="12931" y="1092843"/>
                </a:lnTo>
                <a:lnTo>
                  <a:pt x="38160" y="1125472"/>
                </a:lnTo>
                <a:lnTo>
                  <a:pt x="73374" y="1147259"/>
                </a:lnTo>
                <a:lnTo>
                  <a:pt x="115570" y="1155191"/>
                </a:lnTo>
                <a:lnTo>
                  <a:pt x="2210590" y="1154500"/>
                </a:lnTo>
                <a:lnTo>
                  <a:pt x="2251077" y="1142256"/>
                </a:lnTo>
                <a:lnTo>
                  <a:pt x="2283716" y="1117028"/>
                </a:lnTo>
                <a:lnTo>
                  <a:pt x="2305502" y="1081829"/>
                </a:lnTo>
                <a:lnTo>
                  <a:pt x="2313431" y="1039672"/>
                </a:lnTo>
                <a:lnTo>
                  <a:pt x="2312736" y="102803"/>
                </a:lnTo>
                <a:lnTo>
                  <a:pt x="2300487" y="62329"/>
                </a:lnTo>
                <a:lnTo>
                  <a:pt x="2275257" y="29703"/>
                </a:lnTo>
                <a:lnTo>
                  <a:pt x="2240048" y="7926"/>
                </a:lnTo>
                <a:lnTo>
                  <a:pt x="2197861" y="0"/>
                </a:lnTo>
                <a:close/>
              </a:path>
            </a:pathLst>
          </a:custGeom>
          <a:solidFill>
            <a:srgbClr val="00AF50"/>
          </a:solidFill>
        </p:spPr>
        <p:txBody>
          <a:bodyPr wrap="square" lIns="0" tIns="0" rIns="0" bIns="0" rtlCol="0"/>
          <a:lstStyle/>
          <a:p>
            <a:endParaRPr dirty="0" smtClean="0">
              <a:solidFill>
                <a:prstClr val="black"/>
              </a:solidFill>
              <a:latin typeface="Calibri"/>
            </a:endParaRPr>
          </a:p>
        </p:txBody>
      </p:sp>
      <p:sp>
        <p:nvSpPr>
          <p:cNvPr id="21" name="object 22"/>
          <p:cNvSpPr/>
          <p:nvPr/>
        </p:nvSpPr>
        <p:spPr>
          <a:xfrm>
            <a:off x="7106842" y="4959326"/>
            <a:ext cx="2313940" cy="1155700"/>
          </a:xfrm>
          <a:custGeom>
            <a:avLst/>
            <a:gdLst/>
            <a:ahLst/>
            <a:cxnLst/>
            <a:rect l="l" t="t" r="r" b="b"/>
            <a:pathLst>
              <a:path w="2313940" h="1155700">
                <a:moveTo>
                  <a:pt x="0" y="115569"/>
                </a:moveTo>
                <a:lnTo>
                  <a:pt x="7926" y="73383"/>
                </a:lnTo>
                <a:lnTo>
                  <a:pt x="29703" y="38174"/>
                </a:lnTo>
                <a:lnTo>
                  <a:pt x="62329" y="12944"/>
                </a:lnTo>
                <a:lnTo>
                  <a:pt x="102803" y="695"/>
                </a:lnTo>
                <a:lnTo>
                  <a:pt x="2197861" y="0"/>
                </a:lnTo>
                <a:lnTo>
                  <a:pt x="2212514" y="917"/>
                </a:lnTo>
                <a:lnTo>
                  <a:pt x="2252708" y="13794"/>
                </a:lnTo>
                <a:lnTo>
                  <a:pt x="2284924" y="39521"/>
                </a:lnTo>
                <a:lnTo>
                  <a:pt x="2306161" y="75097"/>
                </a:lnTo>
                <a:lnTo>
                  <a:pt x="2313431" y="1039672"/>
                </a:lnTo>
                <a:lnTo>
                  <a:pt x="2312513" y="1054312"/>
                </a:lnTo>
                <a:lnTo>
                  <a:pt x="2299631" y="1094484"/>
                </a:lnTo>
                <a:lnTo>
                  <a:pt x="2273894" y="1126694"/>
                </a:lnTo>
                <a:lnTo>
                  <a:pt x="2238305" y="1147929"/>
                </a:lnTo>
                <a:lnTo>
                  <a:pt x="115570" y="1155191"/>
                </a:lnTo>
                <a:lnTo>
                  <a:pt x="100914" y="1154273"/>
                </a:lnTo>
                <a:lnTo>
                  <a:pt x="60712" y="1141388"/>
                </a:lnTo>
                <a:lnTo>
                  <a:pt x="28493" y="1115652"/>
                </a:lnTo>
                <a:lnTo>
                  <a:pt x="7259" y="1080079"/>
                </a:lnTo>
                <a:lnTo>
                  <a:pt x="0" y="115569"/>
                </a:lnTo>
                <a:close/>
              </a:path>
            </a:pathLst>
          </a:custGeom>
          <a:ln w="25908">
            <a:solidFill>
              <a:srgbClr val="FFFFFF"/>
            </a:solidFill>
          </a:ln>
        </p:spPr>
        <p:txBody>
          <a:bodyPr wrap="square" lIns="0" tIns="0" rIns="0" bIns="0" rtlCol="0"/>
          <a:lstStyle/>
          <a:p>
            <a:endParaRPr dirty="0" smtClean="0">
              <a:solidFill>
                <a:prstClr val="black"/>
              </a:solidFill>
              <a:latin typeface="Calibri"/>
            </a:endParaRPr>
          </a:p>
        </p:txBody>
      </p:sp>
      <p:sp>
        <p:nvSpPr>
          <p:cNvPr id="22" name="object 23"/>
          <p:cNvSpPr txBox="1"/>
          <p:nvPr/>
        </p:nvSpPr>
        <p:spPr>
          <a:xfrm>
            <a:off x="4010075" y="5073592"/>
            <a:ext cx="5280660" cy="577850"/>
          </a:xfrm>
          <a:prstGeom prst="rect">
            <a:avLst/>
          </a:prstGeom>
        </p:spPr>
        <p:txBody>
          <a:bodyPr vert="horz" wrap="square" lIns="0" tIns="0" rIns="0" bIns="0" rtlCol="0">
            <a:spAutoFit/>
          </a:bodyPr>
          <a:lstStyle/>
          <a:p>
            <a:pPr marL="12700"/>
            <a:r>
              <a:rPr sz="1600" spc="-25" dirty="0">
                <a:solidFill>
                  <a:srgbClr val="FFFFFF"/>
                </a:solidFill>
                <a:latin typeface="Arial"/>
                <a:cs typeface="Arial"/>
              </a:rPr>
              <a:t>G</a:t>
            </a:r>
            <a:r>
              <a:rPr sz="1600" spc="-10" dirty="0">
                <a:solidFill>
                  <a:srgbClr val="FFFFFF"/>
                </a:solidFill>
                <a:latin typeface="Arial"/>
                <a:cs typeface="Arial"/>
              </a:rPr>
              <a:t>ood</a:t>
            </a:r>
            <a:r>
              <a:rPr sz="1600" spc="10" dirty="0">
                <a:solidFill>
                  <a:srgbClr val="FFFFFF"/>
                </a:solidFill>
                <a:latin typeface="Arial"/>
                <a:cs typeface="Arial"/>
              </a:rPr>
              <a:t> </a:t>
            </a:r>
            <a:r>
              <a:rPr sz="1600" spc="-10" dirty="0">
                <a:solidFill>
                  <a:srgbClr val="FFFFFF"/>
                </a:solidFill>
                <a:latin typeface="Arial"/>
                <a:cs typeface="Arial"/>
              </a:rPr>
              <a:t>Standing</a:t>
            </a:r>
            <a:r>
              <a:rPr sz="1600" spc="10" dirty="0">
                <a:solidFill>
                  <a:srgbClr val="FFFFFF"/>
                </a:solidFill>
                <a:latin typeface="Arial"/>
                <a:cs typeface="Arial"/>
              </a:rPr>
              <a:t> </a:t>
            </a:r>
            <a:r>
              <a:rPr sz="1600" spc="-10" dirty="0">
                <a:solidFill>
                  <a:srgbClr val="FFFFFF"/>
                </a:solidFill>
                <a:latin typeface="Arial"/>
                <a:cs typeface="Arial"/>
              </a:rPr>
              <a:t>Distri</a:t>
            </a:r>
            <a:r>
              <a:rPr sz="1600" spc="-5" dirty="0">
                <a:solidFill>
                  <a:srgbClr val="FFFFFF"/>
                </a:solidFill>
                <a:latin typeface="Arial"/>
                <a:cs typeface="Arial"/>
              </a:rPr>
              <a:t>ct</a:t>
            </a:r>
            <a:endParaRPr sz="1600" dirty="0">
              <a:solidFill>
                <a:prstClr val="black"/>
              </a:solidFill>
              <a:latin typeface="Arial"/>
              <a:cs typeface="Arial"/>
            </a:endParaRPr>
          </a:p>
          <a:p>
            <a:pPr marL="3235325">
              <a:spcBef>
                <a:spcPts val="830"/>
              </a:spcBef>
            </a:pPr>
            <a:r>
              <a:rPr sz="1600" spc="-25" dirty="0">
                <a:solidFill>
                  <a:srgbClr val="FFFFFF"/>
                </a:solidFill>
                <a:latin typeface="Arial"/>
                <a:cs typeface="Arial"/>
              </a:rPr>
              <a:t>G</a:t>
            </a:r>
            <a:r>
              <a:rPr sz="1600" spc="-10" dirty="0">
                <a:solidFill>
                  <a:srgbClr val="FFFFFF"/>
                </a:solidFill>
                <a:latin typeface="Arial"/>
                <a:cs typeface="Arial"/>
              </a:rPr>
              <a:t>ood</a:t>
            </a:r>
            <a:r>
              <a:rPr sz="1600" spc="10" dirty="0">
                <a:solidFill>
                  <a:srgbClr val="FFFFFF"/>
                </a:solidFill>
                <a:latin typeface="Arial"/>
                <a:cs typeface="Arial"/>
              </a:rPr>
              <a:t> </a:t>
            </a:r>
            <a:r>
              <a:rPr sz="1600" spc="-10" dirty="0">
                <a:solidFill>
                  <a:srgbClr val="FFFFFF"/>
                </a:solidFill>
                <a:latin typeface="Arial"/>
                <a:cs typeface="Arial"/>
              </a:rPr>
              <a:t>Standing</a:t>
            </a:r>
            <a:r>
              <a:rPr sz="1600" spc="10" dirty="0">
                <a:solidFill>
                  <a:srgbClr val="FFFFFF"/>
                </a:solidFill>
                <a:latin typeface="Arial"/>
                <a:cs typeface="Arial"/>
              </a:rPr>
              <a:t> </a:t>
            </a:r>
            <a:r>
              <a:rPr sz="1600" spc="-15" dirty="0">
                <a:solidFill>
                  <a:srgbClr val="FFFFFF"/>
                </a:solidFill>
                <a:latin typeface="Arial"/>
                <a:cs typeface="Arial"/>
              </a:rPr>
              <a:t>S</a:t>
            </a:r>
            <a:r>
              <a:rPr sz="1600" spc="-5" dirty="0">
                <a:solidFill>
                  <a:srgbClr val="FFFFFF"/>
                </a:solidFill>
                <a:latin typeface="Arial"/>
                <a:cs typeface="Arial"/>
              </a:rPr>
              <a:t>c</a:t>
            </a:r>
            <a:r>
              <a:rPr sz="1600" spc="-10" dirty="0">
                <a:solidFill>
                  <a:srgbClr val="FFFFFF"/>
                </a:solidFill>
                <a:latin typeface="Arial"/>
                <a:cs typeface="Arial"/>
              </a:rPr>
              <a:t>hool</a:t>
            </a:r>
            <a:endParaRPr sz="1600" dirty="0">
              <a:solidFill>
                <a:prstClr val="black"/>
              </a:solidFill>
              <a:latin typeface="Arial"/>
              <a:cs typeface="Arial"/>
            </a:endParaRPr>
          </a:p>
        </p:txBody>
      </p:sp>
      <p:sp>
        <p:nvSpPr>
          <p:cNvPr id="23" name="object 24"/>
          <p:cNvSpPr txBox="1"/>
          <p:nvPr/>
        </p:nvSpPr>
        <p:spPr>
          <a:xfrm>
            <a:off x="546265" y="913868"/>
            <a:ext cx="2704349" cy="615553"/>
          </a:xfrm>
          <a:prstGeom prst="rect">
            <a:avLst/>
          </a:prstGeom>
          <a:solidFill>
            <a:srgbClr val="21305E"/>
          </a:solidFill>
        </p:spPr>
        <p:txBody>
          <a:bodyPr vert="horz" wrap="square" lIns="0" tIns="0" rIns="0" bIns="0" rtlCol="0">
            <a:spAutoFit/>
          </a:bodyPr>
          <a:lstStyle/>
          <a:p>
            <a:pPr marL="532130" marR="523240" indent="326390">
              <a:lnSpc>
                <a:spcPct val="125000"/>
              </a:lnSpc>
            </a:pPr>
            <a:r>
              <a:rPr sz="1600" b="1" spc="-10" dirty="0">
                <a:solidFill>
                  <a:srgbClr val="FFFFFF"/>
                </a:solidFill>
                <a:latin typeface="Arial"/>
                <a:cs typeface="Arial"/>
              </a:rPr>
              <a:t>Based</a:t>
            </a:r>
            <a:r>
              <a:rPr sz="1600" b="1" spc="-5" dirty="0">
                <a:solidFill>
                  <a:srgbClr val="FFFFFF"/>
                </a:solidFill>
                <a:latin typeface="Arial"/>
                <a:cs typeface="Arial"/>
              </a:rPr>
              <a:t> </a:t>
            </a:r>
            <a:r>
              <a:rPr sz="1600" b="1" spc="-10" dirty="0">
                <a:solidFill>
                  <a:srgbClr val="FFFFFF"/>
                </a:solidFill>
                <a:latin typeface="Arial"/>
                <a:cs typeface="Arial"/>
              </a:rPr>
              <a:t>on 2017</a:t>
            </a:r>
            <a:r>
              <a:rPr sz="1600" b="1" spc="-15" dirty="0">
                <a:solidFill>
                  <a:srgbClr val="FFFFFF"/>
                </a:solidFill>
                <a:latin typeface="Arial"/>
                <a:cs typeface="Arial"/>
              </a:rPr>
              <a:t>-</a:t>
            </a:r>
            <a:r>
              <a:rPr sz="1600" b="1" spc="-10" dirty="0">
                <a:solidFill>
                  <a:srgbClr val="FFFFFF"/>
                </a:solidFill>
                <a:latin typeface="Arial"/>
                <a:cs typeface="Arial"/>
              </a:rPr>
              <a:t>18</a:t>
            </a:r>
            <a:r>
              <a:rPr sz="1600" b="1" spc="10" dirty="0">
                <a:solidFill>
                  <a:srgbClr val="FFFFFF"/>
                </a:solidFill>
                <a:latin typeface="Arial"/>
                <a:cs typeface="Arial"/>
              </a:rPr>
              <a:t> </a:t>
            </a:r>
            <a:r>
              <a:rPr sz="1600" b="1" spc="-15" dirty="0">
                <a:solidFill>
                  <a:srgbClr val="FFFFFF"/>
                </a:solidFill>
                <a:latin typeface="Arial"/>
                <a:cs typeface="Arial"/>
              </a:rPr>
              <a:t>SY</a:t>
            </a:r>
            <a:r>
              <a:rPr sz="1600" b="1" spc="-30" dirty="0">
                <a:solidFill>
                  <a:srgbClr val="FFFFFF"/>
                </a:solidFill>
                <a:latin typeface="Arial"/>
                <a:cs typeface="Arial"/>
              </a:rPr>
              <a:t> </a:t>
            </a:r>
            <a:r>
              <a:rPr sz="1600" b="1" spc="-10" dirty="0">
                <a:solidFill>
                  <a:srgbClr val="FFFFFF"/>
                </a:solidFill>
                <a:latin typeface="Arial"/>
                <a:cs typeface="Arial"/>
              </a:rPr>
              <a:t>Data</a:t>
            </a:r>
            <a:endParaRPr sz="1600" dirty="0">
              <a:solidFill>
                <a:prstClr val="black"/>
              </a:solidFill>
              <a:latin typeface="Arial"/>
              <a:cs typeface="Arial"/>
            </a:endParaRPr>
          </a:p>
        </p:txBody>
      </p:sp>
      <p:sp>
        <p:nvSpPr>
          <p:cNvPr id="24" name="object 25"/>
          <p:cNvSpPr/>
          <p:nvPr/>
        </p:nvSpPr>
        <p:spPr>
          <a:xfrm>
            <a:off x="1830755" y="1515085"/>
            <a:ext cx="127000" cy="1475740"/>
          </a:xfrm>
          <a:custGeom>
            <a:avLst/>
            <a:gdLst/>
            <a:ahLst/>
            <a:cxnLst/>
            <a:rect l="l" t="t" r="r" b="b"/>
            <a:pathLst>
              <a:path w="127000" h="1475739">
                <a:moveTo>
                  <a:pt x="126492" y="1411986"/>
                </a:moveTo>
                <a:lnTo>
                  <a:pt x="0" y="1411986"/>
                </a:lnTo>
                <a:lnTo>
                  <a:pt x="63246" y="1475232"/>
                </a:lnTo>
                <a:lnTo>
                  <a:pt x="126492" y="1411986"/>
                </a:lnTo>
                <a:close/>
              </a:path>
              <a:path w="127000" h="1475739">
                <a:moveTo>
                  <a:pt x="94868" y="0"/>
                </a:moveTo>
                <a:lnTo>
                  <a:pt x="31623" y="0"/>
                </a:lnTo>
                <a:lnTo>
                  <a:pt x="31623" y="1411986"/>
                </a:lnTo>
                <a:lnTo>
                  <a:pt x="94868" y="1411986"/>
                </a:lnTo>
                <a:lnTo>
                  <a:pt x="94868" y="0"/>
                </a:lnTo>
                <a:close/>
              </a:path>
            </a:pathLst>
          </a:custGeom>
          <a:solidFill>
            <a:srgbClr val="21305E"/>
          </a:solidFill>
        </p:spPr>
        <p:txBody>
          <a:bodyPr wrap="square" lIns="0" tIns="0" rIns="0" bIns="0" rtlCol="0"/>
          <a:lstStyle/>
          <a:p>
            <a:endParaRPr dirty="0" smtClean="0">
              <a:solidFill>
                <a:prstClr val="black"/>
              </a:solidFill>
              <a:latin typeface="Calibri"/>
            </a:endParaRPr>
          </a:p>
        </p:txBody>
      </p:sp>
      <p:sp>
        <p:nvSpPr>
          <p:cNvPr id="25" name="object 26"/>
          <p:cNvSpPr/>
          <p:nvPr/>
        </p:nvSpPr>
        <p:spPr>
          <a:xfrm>
            <a:off x="1830755" y="1515085"/>
            <a:ext cx="127000" cy="1475740"/>
          </a:xfrm>
          <a:custGeom>
            <a:avLst/>
            <a:gdLst/>
            <a:ahLst/>
            <a:cxnLst/>
            <a:rect l="l" t="t" r="r" b="b"/>
            <a:pathLst>
              <a:path w="127000" h="1475739">
                <a:moveTo>
                  <a:pt x="0" y="1411986"/>
                </a:moveTo>
                <a:lnTo>
                  <a:pt x="31623" y="1411986"/>
                </a:lnTo>
                <a:lnTo>
                  <a:pt x="31623" y="0"/>
                </a:lnTo>
                <a:lnTo>
                  <a:pt x="94868" y="0"/>
                </a:lnTo>
                <a:lnTo>
                  <a:pt x="94868" y="1411986"/>
                </a:lnTo>
                <a:lnTo>
                  <a:pt x="126492" y="1411986"/>
                </a:lnTo>
                <a:lnTo>
                  <a:pt x="63246" y="1475232"/>
                </a:lnTo>
                <a:lnTo>
                  <a:pt x="0" y="1411986"/>
                </a:lnTo>
                <a:close/>
              </a:path>
            </a:pathLst>
          </a:custGeom>
          <a:ln w="25908">
            <a:solidFill>
              <a:srgbClr val="21305E"/>
            </a:solidFill>
          </a:ln>
        </p:spPr>
        <p:txBody>
          <a:bodyPr wrap="square" lIns="0" tIns="0" rIns="0" bIns="0" rtlCol="0"/>
          <a:lstStyle/>
          <a:p>
            <a:endParaRPr dirty="0" smtClean="0">
              <a:solidFill>
                <a:prstClr val="black"/>
              </a:solidFill>
              <a:latin typeface="Calibri"/>
            </a:endParaRPr>
          </a:p>
        </p:txBody>
      </p:sp>
      <p:sp>
        <p:nvSpPr>
          <p:cNvPr id="26" name="object 2"/>
          <p:cNvSpPr txBox="1">
            <a:spLocks/>
          </p:cNvSpPr>
          <p:nvPr/>
        </p:nvSpPr>
        <p:spPr>
          <a:xfrm>
            <a:off x="330507" y="-173633"/>
            <a:ext cx="11622796" cy="887550"/>
          </a:xfrm>
          <a:prstGeom prst="rect">
            <a:avLst/>
          </a:prstGeom>
        </p:spPr>
        <p:txBody>
          <a:bodyPr vert="horz" wrap="square" lIns="0" tIns="330326" rIns="0" bIns="0" rtlCol="0">
            <a:spAutoFit/>
          </a:bodyPr>
          <a:lstStyle>
            <a:lvl1pPr algn="ctr" defTabSz="914400" rtl="0" eaLnBrk="1" latinLnBrk="0" hangingPunct="1">
              <a:lnSpc>
                <a:spcPct val="90000"/>
              </a:lnSpc>
              <a:spcBef>
                <a:spcPct val="0"/>
              </a:spcBef>
              <a:buNone/>
              <a:defRPr sz="4400" kern="1200" cap="all" baseline="0">
                <a:solidFill>
                  <a:schemeClr val="tx1"/>
                </a:solidFill>
                <a:latin typeface="Franklin Gothic Heavy" panose="020B0903020102020204" pitchFamily="34" charset="0"/>
                <a:ea typeface="+mj-ea"/>
                <a:cs typeface="+mj-cs"/>
              </a:defRPr>
            </a:lvl1pPr>
          </a:lstStyle>
          <a:p>
            <a:pPr marL="88900">
              <a:lnSpc>
                <a:spcPct val="100000"/>
              </a:lnSpc>
            </a:pPr>
            <a:r>
              <a:rPr lang="en-US" sz="3600" dirty="0" smtClean="0"/>
              <a:t>Acc</a:t>
            </a:r>
            <a:r>
              <a:rPr lang="en-US" sz="3600" spc="-10" dirty="0" smtClean="0"/>
              <a:t>o</a:t>
            </a:r>
            <a:r>
              <a:rPr lang="en-US" sz="3600" dirty="0" smtClean="0"/>
              <a:t>untab</a:t>
            </a:r>
            <a:r>
              <a:rPr lang="en-US" sz="3600" spc="-15" dirty="0" smtClean="0"/>
              <a:t>i</a:t>
            </a:r>
            <a:r>
              <a:rPr lang="en-US" sz="3600" dirty="0" smtClean="0"/>
              <a:t>li</a:t>
            </a:r>
            <a:r>
              <a:rPr lang="en-US" sz="3600" spc="-20" dirty="0" smtClean="0"/>
              <a:t>t</a:t>
            </a:r>
            <a:r>
              <a:rPr lang="en-US" sz="3600" dirty="0" smtClean="0"/>
              <a:t>y</a:t>
            </a:r>
            <a:r>
              <a:rPr lang="en-US" sz="3600" spc="-45" dirty="0" smtClean="0"/>
              <a:t> </a:t>
            </a:r>
            <a:r>
              <a:rPr lang="en-US" sz="3600" dirty="0" smtClean="0"/>
              <a:t>Indi</a:t>
            </a:r>
            <a:r>
              <a:rPr lang="en-US" sz="3600" spc="-15" dirty="0" smtClean="0"/>
              <a:t>c</a:t>
            </a:r>
            <a:r>
              <a:rPr lang="en-US" sz="3600" dirty="0" smtClean="0"/>
              <a:t>ator</a:t>
            </a:r>
            <a:r>
              <a:rPr lang="en-US" sz="3600" spc="-10" dirty="0" smtClean="0"/>
              <a:t>s</a:t>
            </a:r>
            <a:r>
              <a:rPr lang="en-US" sz="3600" dirty="0" smtClean="0"/>
              <a:t>/New</a:t>
            </a:r>
            <a:r>
              <a:rPr lang="en-US" sz="3600" spc="-45" dirty="0" smtClean="0"/>
              <a:t> </a:t>
            </a:r>
            <a:r>
              <a:rPr lang="en-US" sz="3600" dirty="0" smtClean="0"/>
              <a:t>Score</a:t>
            </a:r>
            <a:r>
              <a:rPr lang="en-US" sz="3600" spc="-15" dirty="0" smtClean="0"/>
              <a:t> </a:t>
            </a:r>
            <a:r>
              <a:rPr lang="en-US" sz="3600" dirty="0" smtClean="0"/>
              <a:t>Sy</a:t>
            </a:r>
            <a:r>
              <a:rPr lang="en-US" sz="3600" spc="-20" dirty="0" smtClean="0"/>
              <a:t>s</a:t>
            </a:r>
            <a:r>
              <a:rPr lang="en-US" sz="3600" dirty="0" smtClean="0"/>
              <a:t>tem</a:t>
            </a:r>
            <a:endParaRPr lang="en-US" sz="3600" dirty="0"/>
          </a:p>
        </p:txBody>
      </p:sp>
    </p:spTree>
    <p:extLst>
      <p:ext uri="{BB962C8B-B14F-4D97-AF65-F5344CB8AC3E}">
        <p14:creationId xmlns:p14="http://schemas.microsoft.com/office/powerpoint/2010/main" val="2208654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992921" y="149817"/>
            <a:ext cx="8304530" cy="553998"/>
          </a:xfrm>
          <a:prstGeom prst="rect">
            <a:avLst/>
          </a:prstGeom>
        </p:spPr>
        <p:txBody>
          <a:bodyPr vert="horz" wrap="square" lIns="0" tIns="0" rIns="0" bIns="0" rtlCol="0">
            <a:spAutoFit/>
          </a:bodyPr>
          <a:lstStyle/>
          <a:p>
            <a:pPr marL="12700">
              <a:tabLst>
                <a:tab pos="4177665" algn="l"/>
              </a:tabLst>
            </a:pPr>
            <a:r>
              <a:rPr sz="3600" b="1" dirty="0">
                <a:solidFill>
                  <a:srgbClr val="13294B"/>
                </a:solidFill>
                <a:latin typeface="Calibri" panose="020F0502020204030204" pitchFamily="34" charset="0"/>
                <a:cs typeface="Calibri" panose="020F0502020204030204" pitchFamily="34" charset="0"/>
              </a:rPr>
              <a:t>Accountabil</a:t>
            </a:r>
            <a:r>
              <a:rPr sz="3600" b="1" spc="-15" dirty="0">
                <a:solidFill>
                  <a:srgbClr val="13294B"/>
                </a:solidFill>
                <a:latin typeface="Calibri" panose="020F0502020204030204" pitchFamily="34" charset="0"/>
                <a:cs typeface="Calibri" panose="020F0502020204030204" pitchFamily="34" charset="0"/>
              </a:rPr>
              <a:t>i</a:t>
            </a:r>
            <a:r>
              <a:rPr sz="3600" b="1" dirty="0">
                <a:solidFill>
                  <a:srgbClr val="13294B"/>
                </a:solidFill>
                <a:latin typeface="Calibri" panose="020F0502020204030204" pitchFamily="34" charset="0"/>
                <a:cs typeface="Calibri" panose="020F0502020204030204" pitchFamily="34" charset="0"/>
              </a:rPr>
              <a:t>ty	Educati</a:t>
            </a:r>
            <a:r>
              <a:rPr sz="3600" b="1" spc="-15" dirty="0">
                <a:solidFill>
                  <a:srgbClr val="13294B"/>
                </a:solidFill>
                <a:latin typeface="Calibri" panose="020F0502020204030204" pitchFamily="34" charset="0"/>
                <a:cs typeface="Calibri" panose="020F0502020204030204" pitchFamily="34" charset="0"/>
              </a:rPr>
              <a:t>o</a:t>
            </a:r>
            <a:r>
              <a:rPr sz="3600" b="1" dirty="0">
                <a:solidFill>
                  <a:srgbClr val="13294B"/>
                </a:solidFill>
                <a:latin typeface="Calibri" panose="020F0502020204030204" pitchFamily="34" charset="0"/>
                <a:cs typeface="Calibri" panose="020F0502020204030204" pitchFamily="34" charset="0"/>
              </a:rPr>
              <a:t>nal</a:t>
            </a:r>
            <a:r>
              <a:rPr sz="3600" b="1" spc="10" dirty="0">
                <a:solidFill>
                  <a:srgbClr val="13294B"/>
                </a:solidFill>
                <a:latin typeface="Calibri" panose="020F0502020204030204" pitchFamily="34" charset="0"/>
                <a:cs typeface="Calibri" panose="020F0502020204030204" pitchFamily="34" charset="0"/>
              </a:rPr>
              <a:t> </a:t>
            </a:r>
            <a:r>
              <a:rPr sz="3600" b="1" dirty="0">
                <a:solidFill>
                  <a:srgbClr val="13294B"/>
                </a:solidFill>
                <a:latin typeface="Calibri" panose="020F0502020204030204" pitchFamily="34" charset="0"/>
                <a:cs typeface="Calibri" panose="020F0502020204030204" pitchFamily="34" charset="0"/>
              </a:rPr>
              <a:t>Equ</a:t>
            </a:r>
            <a:r>
              <a:rPr sz="3600" b="1" spc="-15" dirty="0">
                <a:solidFill>
                  <a:srgbClr val="13294B"/>
                </a:solidFill>
                <a:latin typeface="Calibri" panose="020F0502020204030204" pitchFamily="34" charset="0"/>
                <a:cs typeface="Calibri" panose="020F0502020204030204" pitchFamily="34" charset="0"/>
              </a:rPr>
              <a:t>i</a:t>
            </a:r>
            <a:r>
              <a:rPr sz="3600" b="1" dirty="0">
                <a:solidFill>
                  <a:srgbClr val="13294B"/>
                </a:solidFill>
                <a:latin typeface="Calibri" panose="020F0502020204030204" pitchFamily="34" charset="0"/>
                <a:cs typeface="Calibri" panose="020F0502020204030204" pitchFamily="34" charset="0"/>
              </a:rPr>
              <a:t>ty</a:t>
            </a:r>
            <a:endParaRPr sz="3600" dirty="0">
              <a:solidFill>
                <a:srgbClr val="13294B"/>
              </a:solidFill>
              <a:latin typeface="Calibri" panose="020F0502020204030204" pitchFamily="34" charset="0"/>
              <a:cs typeface="Calibri" panose="020F0502020204030204" pitchFamily="34" charset="0"/>
            </a:endParaRPr>
          </a:p>
        </p:txBody>
      </p:sp>
      <p:sp>
        <p:nvSpPr>
          <p:cNvPr id="3" name="object 3"/>
          <p:cNvSpPr txBox="1"/>
          <p:nvPr/>
        </p:nvSpPr>
        <p:spPr>
          <a:xfrm>
            <a:off x="2220478" y="1042938"/>
            <a:ext cx="7553250" cy="4402231"/>
          </a:xfrm>
          <a:prstGeom prst="rect">
            <a:avLst/>
          </a:prstGeom>
        </p:spPr>
        <p:txBody>
          <a:bodyPr vert="horz" wrap="square" lIns="0" tIns="0" rIns="0" bIns="0" rtlCol="0">
            <a:spAutoFit/>
          </a:bodyPr>
          <a:lstStyle/>
          <a:p>
            <a:pPr marL="355600" marR="554990" indent="-342900">
              <a:lnSpc>
                <a:spcPts val="3020"/>
              </a:lnSpc>
              <a:buClr>
                <a:srgbClr val="21305E"/>
              </a:buClr>
              <a:buFont typeface="Arial"/>
              <a:buChar char="•"/>
              <a:tabLst>
                <a:tab pos="355600" algn="l"/>
              </a:tabLst>
            </a:pPr>
            <a:r>
              <a:rPr sz="2400" spc="-20" dirty="0">
                <a:solidFill>
                  <a:srgbClr val="13294B"/>
                </a:solidFill>
                <a:latin typeface="Calibri" panose="020F0502020204030204" pitchFamily="34" charset="0"/>
                <a:cs typeface="Calibri" panose="020F0502020204030204" pitchFamily="34" charset="0"/>
              </a:rPr>
              <a:t>E</a:t>
            </a:r>
            <a:r>
              <a:rPr sz="2400" spc="-30" dirty="0">
                <a:solidFill>
                  <a:srgbClr val="13294B"/>
                </a:solidFill>
                <a:latin typeface="Calibri" panose="020F0502020204030204" pitchFamily="34" charset="0"/>
                <a:cs typeface="Calibri" panose="020F0502020204030204" pitchFamily="34" charset="0"/>
              </a:rPr>
              <a:t>d</a:t>
            </a:r>
            <a:r>
              <a:rPr sz="2400" spc="-20" dirty="0">
                <a:solidFill>
                  <a:srgbClr val="13294B"/>
                </a:solidFill>
                <a:latin typeface="Calibri" panose="020F0502020204030204" pitchFamily="34" charset="0"/>
                <a:cs typeface="Calibri" panose="020F0502020204030204" pitchFamily="34" charset="0"/>
              </a:rPr>
              <a:t>uca</a:t>
            </a:r>
            <a:r>
              <a:rPr sz="2400" spc="-5" dirty="0">
                <a:solidFill>
                  <a:srgbClr val="13294B"/>
                </a:solidFill>
                <a:latin typeface="Calibri" panose="020F0502020204030204" pitchFamily="34" charset="0"/>
                <a:cs typeface="Calibri" panose="020F0502020204030204" pitchFamily="34" charset="0"/>
              </a:rPr>
              <a:t>t</a:t>
            </a:r>
            <a:r>
              <a:rPr sz="2400" spc="-15" dirty="0">
                <a:solidFill>
                  <a:srgbClr val="13294B"/>
                </a:solidFill>
                <a:latin typeface="Calibri" panose="020F0502020204030204" pitchFamily="34" charset="0"/>
                <a:cs typeface="Calibri" panose="020F0502020204030204" pitchFamily="34" charset="0"/>
              </a:rPr>
              <a:t>ional</a:t>
            </a:r>
            <a:r>
              <a:rPr sz="2400" spc="35"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equity</a:t>
            </a:r>
            <a:r>
              <a:rPr sz="2400" spc="20" dirty="0">
                <a:solidFill>
                  <a:srgbClr val="13294B"/>
                </a:solidFill>
                <a:latin typeface="Calibri" panose="020F0502020204030204" pitchFamily="34" charset="0"/>
                <a:cs typeface="Calibri" panose="020F0502020204030204" pitchFamily="34" charset="0"/>
              </a:rPr>
              <a:t> </a:t>
            </a:r>
            <a:r>
              <a:rPr sz="2400" spc="-25" dirty="0">
                <a:solidFill>
                  <a:srgbClr val="13294B"/>
                </a:solidFill>
                <a:latin typeface="Calibri" panose="020F0502020204030204" pitchFamily="34" charset="0"/>
                <a:cs typeface="Calibri" panose="020F0502020204030204" pitchFamily="34" charset="0"/>
              </a:rPr>
              <a:t>me</a:t>
            </a:r>
            <a:r>
              <a:rPr sz="2400" spc="-15" dirty="0">
                <a:solidFill>
                  <a:srgbClr val="13294B"/>
                </a:solidFill>
                <a:latin typeface="Calibri" panose="020F0502020204030204" pitchFamily="34" charset="0"/>
                <a:cs typeface="Calibri" panose="020F0502020204030204" pitchFamily="34" charset="0"/>
              </a:rPr>
              <a:t>a</a:t>
            </a:r>
            <a:r>
              <a:rPr sz="2400" spc="-20" dirty="0">
                <a:solidFill>
                  <a:srgbClr val="13294B"/>
                </a:solidFill>
                <a:latin typeface="Calibri" panose="020F0502020204030204" pitchFamily="34" charset="0"/>
                <a:cs typeface="Calibri" panose="020F0502020204030204" pitchFamily="34" charset="0"/>
              </a:rPr>
              <a:t>ns</a:t>
            </a:r>
            <a:r>
              <a:rPr sz="2400" spc="10"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all</a:t>
            </a:r>
            <a:r>
              <a:rPr sz="2400" spc="-5"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s</a:t>
            </a:r>
            <a:r>
              <a:rPr sz="2400" spc="-5" dirty="0">
                <a:solidFill>
                  <a:srgbClr val="13294B"/>
                </a:solidFill>
                <a:latin typeface="Calibri" panose="020F0502020204030204" pitchFamily="34" charset="0"/>
                <a:cs typeface="Calibri" panose="020F0502020204030204" pitchFamily="34" charset="0"/>
              </a:rPr>
              <a:t>t</a:t>
            </a:r>
            <a:r>
              <a:rPr sz="2400" spc="-20" dirty="0">
                <a:solidFill>
                  <a:srgbClr val="13294B"/>
                </a:solidFill>
                <a:latin typeface="Calibri" panose="020F0502020204030204" pitchFamily="34" charset="0"/>
                <a:cs typeface="Calibri" panose="020F0502020204030204" pitchFamily="34" charset="0"/>
              </a:rPr>
              <a:t>u</a:t>
            </a:r>
            <a:r>
              <a:rPr sz="2400" spc="-30" dirty="0">
                <a:solidFill>
                  <a:srgbClr val="13294B"/>
                </a:solidFill>
                <a:latin typeface="Calibri" panose="020F0502020204030204" pitchFamily="34" charset="0"/>
                <a:cs typeface="Calibri" panose="020F0502020204030204" pitchFamily="34" charset="0"/>
              </a:rPr>
              <a:t>d</a:t>
            </a:r>
            <a:r>
              <a:rPr sz="2400" spc="-15" dirty="0">
                <a:solidFill>
                  <a:srgbClr val="13294B"/>
                </a:solidFill>
                <a:latin typeface="Calibri" panose="020F0502020204030204" pitchFamily="34" charset="0"/>
                <a:cs typeface="Calibri" panose="020F0502020204030204" pitchFamily="34" charset="0"/>
              </a:rPr>
              <a:t>ents succ</a:t>
            </a:r>
            <a:r>
              <a:rPr sz="2400" spc="-20" dirty="0">
                <a:solidFill>
                  <a:srgbClr val="13294B"/>
                </a:solidFill>
                <a:latin typeface="Calibri" panose="020F0502020204030204" pitchFamily="34" charset="0"/>
                <a:cs typeface="Calibri" panose="020F0502020204030204" pitchFamily="34" charset="0"/>
              </a:rPr>
              <a:t>e</a:t>
            </a:r>
            <a:r>
              <a:rPr sz="2400" spc="-15" dirty="0">
                <a:solidFill>
                  <a:srgbClr val="13294B"/>
                </a:solidFill>
                <a:latin typeface="Calibri" panose="020F0502020204030204" pitchFamily="34" charset="0"/>
                <a:cs typeface="Calibri" panose="020F0502020204030204" pitchFamily="34" charset="0"/>
              </a:rPr>
              <a:t>e</a:t>
            </a:r>
            <a:r>
              <a:rPr sz="2400" spc="-20" dirty="0">
                <a:solidFill>
                  <a:srgbClr val="13294B"/>
                </a:solidFill>
                <a:latin typeface="Calibri" panose="020F0502020204030204" pitchFamily="34" charset="0"/>
                <a:cs typeface="Calibri" panose="020F0502020204030204" pitchFamily="34" charset="0"/>
              </a:rPr>
              <a:t>d</a:t>
            </a:r>
            <a:r>
              <a:rPr sz="2400" spc="15"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and</a:t>
            </a:r>
            <a:r>
              <a:rPr sz="2400" spc="5"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thri</a:t>
            </a:r>
            <a:r>
              <a:rPr sz="2400" spc="-10" dirty="0">
                <a:solidFill>
                  <a:srgbClr val="13294B"/>
                </a:solidFill>
                <a:latin typeface="Calibri" panose="020F0502020204030204" pitchFamily="34" charset="0"/>
                <a:cs typeface="Calibri" panose="020F0502020204030204" pitchFamily="34" charset="0"/>
              </a:rPr>
              <a:t>v</a:t>
            </a:r>
            <a:r>
              <a:rPr sz="2400" spc="-20" dirty="0">
                <a:solidFill>
                  <a:srgbClr val="13294B"/>
                </a:solidFill>
                <a:latin typeface="Calibri" panose="020F0502020204030204" pitchFamily="34" charset="0"/>
                <a:cs typeface="Calibri" panose="020F0502020204030204" pitchFamily="34" charset="0"/>
              </a:rPr>
              <a:t>e</a:t>
            </a:r>
            <a:r>
              <a:rPr sz="2400" spc="-5" dirty="0">
                <a:solidFill>
                  <a:srgbClr val="13294B"/>
                </a:solidFill>
                <a:latin typeface="Calibri" panose="020F0502020204030204" pitchFamily="34" charset="0"/>
                <a:cs typeface="Calibri" panose="020F0502020204030204" pitchFamily="34" charset="0"/>
              </a:rPr>
              <a:t> i</a:t>
            </a:r>
            <a:r>
              <a:rPr sz="2400" spc="-20" dirty="0">
                <a:solidFill>
                  <a:srgbClr val="13294B"/>
                </a:solidFill>
                <a:latin typeface="Calibri" panose="020F0502020204030204" pitchFamily="34" charset="0"/>
                <a:cs typeface="Calibri" panose="020F0502020204030204" pitchFamily="34" charset="0"/>
              </a:rPr>
              <a:t>n</a:t>
            </a:r>
            <a:r>
              <a:rPr sz="2400" spc="-5"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s</a:t>
            </a:r>
            <a:r>
              <a:rPr sz="2400" spc="-15" dirty="0">
                <a:solidFill>
                  <a:srgbClr val="13294B"/>
                </a:solidFill>
                <a:latin typeface="Calibri" panose="020F0502020204030204" pitchFamily="34" charset="0"/>
                <a:cs typeface="Calibri" panose="020F0502020204030204" pitchFamily="34" charset="0"/>
              </a:rPr>
              <a:t>c</a:t>
            </a:r>
            <a:r>
              <a:rPr sz="2400" spc="-20" dirty="0">
                <a:solidFill>
                  <a:srgbClr val="13294B"/>
                </a:solidFill>
                <a:latin typeface="Calibri" panose="020F0502020204030204" pitchFamily="34" charset="0"/>
                <a:cs typeface="Calibri" panose="020F0502020204030204" pitchFamily="34" charset="0"/>
              </a:rPr>
              <a:t>h</a:t>
            </a:r>
            <a:r>
              <a:rPr sz="2400" spc="-30" dirty="0">
                <a:solidFill>
                  <a:srgbClr val="13294B"/>
                </a:solidFill>
                <a:latin typeface="Calibri" panose="020F0502020204030204" pitchFamily="34" charset="0"/>
                <a:cs typeface="Calibri" panose="020F0502020204030204" pitchFamily="34" charset="0"/>
              </a:rPr>
              <a:t>o</a:t>
            </a:r>
            <a:r>
              <a:rPr sz="2400" spc="-15" dirty="0">
                <a:solidFill>
                  <a:srgbClr val="13294B"/>
                </a:solidFill>
                <a:latin typeface="Calibri" panose="020F0502020204030204" pitchFamily="34" charset="0"/>
                <a:cs typeface="Calibri" panose="020F0502020204030204" pitchFamily="34" charset="0"/>
              </a:rPr>
              <a:t>ol</a:t>
            </a:r>
            <a:r>
              <a:rPr sz="2400" spc="20"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no</a:t>
            </a:r>
            <a:r>
              <a:rPr sz="2400" dirty="0">
                <a:solidFill>
                  <a:srgbClr val="13294B"/>
                </a:solidFill>
                <a:latin typeface="Calibri" panose="020F0502020204030204" pitchFamily="34" charset="0"/>
                <a:cs typeface="Calibri" panose="020F0502020204030204" pitchFamily="34" charset="0"/>
              </a:rPr>
              <a:t> </a:t>
            </a:r>
            <a:r>
              <a:rPr sz="2400" spc="-25" dirty="0">
                <a:solidFill>
                  <a:srgbClr val="13294B"/>
                </a:solidFill>
                <a:latin typeface="Calibri" panose="020F0502020204030204" pitchFamily="34" charset="0"/>
                <a:cs typeface="Calibri" panose="020F0502020204030204" pitchFamily="34" charset="0"/>
              </a:rPr>
              <a:t>ma</a:t>
            </a:r>
            <a:r>
              <a:rPr sz="2400" spc="-5" dirty="0">
                <a:solidFill>
                  <a:srgbClr val="13294B"/>
                </a:solidFill>
                <a:latin typeface="Calibri" panose="020F0502020204030204" pitchFamily="34" charset="0"/>
                <a:cs typeface="Calibri" panose="020F0502020204030204" pitchFamily="34" charset="0"/>
              </a:rPr>
              <a:t>t</a:t>
            </a:r>
            <a:r>
              <a:rPr sz="2400" spc="-10" dirty="0">
                <a:solidFill>
                  <a:srgbClr val="13294B"/>
                </a:solidFill>
                <a:latin typeface="Calibri" panose="020F0502020204030204" pitchFamily="34" charset="0"/>
                <a:cs typeface="Calibri" panose="020F0502020204030204" pitchFamily="34" charset="0"/>
              </a:rPr>
              <a:t>t</a:t>
            </a:r>
            <a:r>
              <a:rPr sz="2400" spc="-15" dirty="0">
                <a:solidFill>
                  <a:srgbClr val="13294B"/>
                </a:solidFill>
                <a:latin typeface="Calibri" panose="020F0502020204030204" pitchFamily="34" charset="0"/>
                <a:cs typeface="Calibri" panose="020F0502020204030204" pitchFamily="34" charset="0"/>
              </a:rPr>
              <a:t>er</a:t>
            </a:r>
            <a:r>
              <a:rPr sz="2400" spc="-20" dirty="0">
                <a:solidFill>
                  <a:srgbClr val="13294B"/>
                </a:solidFill>
                <a:latin typeface="Calibri" panose="020F0502020204030204" pitchFamily="34" charset="0"/>
                <a:cs typeface="Calibri" panose="020F0502020204030204" pitchFamily="34" charset="0"/>
              </a:rPr>
              <a:t> who</a:t>
            </a:r>
            <a:r>
              <a:rPr sz="2400" spc="-5"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they</a:t>
            </a:r>
            <a:r>
              <a:rPr sz="2400" spc="20"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a</a:t>
            </a:r>
            <a:r>
              <a:rPr sz="2400" spc="-10" dirty="0">
                <a:solidFill>
                  <a:srgbClr val="13294B"/>
                </a:solidFill>
                <a:latin typeface="Calibri" panose="020F0502020204030204" pitchFamily="34" charset="0"/>
                <a:cs typeface="Calibri" panose="020F0502020204030204" pitchFamily="34" charset="0"/>
              </a:rPr>
              <a:t>r</a:t>
            </a:r>
            <a:r>
              <a:rPr sz="2400" spc="-15" dirty="0">
                <a:solidFill>
                  <a:srgbClr val="13294B"/>
                </a:solidFill>
                <a:latin typeface="Calibri" panose="020F0502020204030204" pitchFamily="34" charset="0"/>
                <a:cs typeface="Calibri" panose="020F0502020204030204" pitchFamily="34" charset="0"/>
              </a:rPr>
              <a:t>e,</a:t>
            </a:r>
            <a:r>
              <a:rPr sz="2400" spc="-5" dirty="0">
                <a:solidFill>
                  <a:srgbClr val="13294B"/>
                </a:solidFill>
                <a:latin typeface="Calibri" panose="020F0502020204030204" pitchFamily="34" charset="0"/>
                <a:cs typeface="Calibri" panose="020F0502020204030204" pitchFamily="34" charset="0"/>
              </a:rPr>
              <a:t> </a:t>
            </a:r>
            <a:r>
              <a:rPr sz="2400" spc="-25" dirty="0">
                <a:solidFill>
                  <a:srgbClr val="13294B"/>
                </a:solidFill>
                <a:latin typeface="Calibri" panose="020F0502020204030204" pitchFamily="34" charset="0"/>
                <a:cs typeface="Calibri" panose="020F0502020204030204" pitchFamily="34" charset="0"/>
              </a:rPr>
              <a:t>w</a:t>
            </a:r>
            <a:r>
              <a:rPr sz="2400" spc="-30" dirty="0">
                <a:solidFill>
                  <a:srgbClr val="13294B"/>
                </a:solidFill>
                <a:latin typeface="Calibri" panose="020F0502020204030204" pitchFamily="34" charset="0"/>
                <a:cs typeface="Calibri" panose="020F0502020204030204" pitchFamily="34" charset="0"/>
              </a:rPr>
              <a:t>h</a:t>
            </a:r>
            <a:r>
              <a:rPr sz="2400" spc="-20" dirty="0">
                <a:solidFill>
                  <a:srgbClr val="13294B"/>
                </a:solidFill>
                <a:latin typeface="Calibri" panose="020F0502020204030204" pitchFamily="34" charset="0"/>
                <a:cs typeface="Calibri" panose="020F0502020204030204" pitchFamily="34" charset="0"/>
              </a:rPr>
              <a:t>e</a:t>
            </a:r>
            <a:r>
              <a:rPr sz="2400" spc="-10" dirty="0">
                <a:solidFill>
                  <a:srgbClr val="13294B"/>
                </a:solidFill>
                <a:latin typeface="Calibri" panose="020F0502020204030204" pitchFamily="34" charset="0"/>
                <a:cs typeface="Calibri" panose="020F0502020204030204" pitchFamily="34" charset="0"/>
              </a:rPr>
              <a:t>r</a:t>
            </a:r>
            <a:r>
              <a:rPr sz="2400" spc="-20" dirty="0">
                <a:solidFill>
                  <a:srgbClr val="13294B"/>
                </a:solidFill>
                <a:latin typeface="Calibri" panose="020F0502020204030204" pitchFamily="34" charset="0"/>
                <a:cs typeface="Calibri" panose="020F0502020204030204" pitchFamily="34" charset="0"/>
              </a:rPr>
              <a:t>e</a:t>
            </a:r>
            <a:r>
              <a:rPr sz="2400" spc="15"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they</a:t>
            </a:r>
            <a:r>
              <a:rPr sz="2400" spc="20" dirty="0">
                <a:solidFill>
                  <a:srgbClr val="13294B"/>
                </a:solidFill>
                <a:latin typeface="Calibri" panose="020F0502020204030204" pitchFamily="34" charset="0"/>
                <a:cs typeface="Calibri" panose="020F0502020204030204" pitchFamily="34" charset="0"/>
              </a:rPr>
              <a:t> </a:t>
            </a:r>
            <a:r>
              <a:rPr sz="2400" spc="-10" dirty="0">
                <a:solidFill>
                  <a:srgbClr val="13294B"/>
                </a:solidFill>
                <a:latin typeface="Calibri" panose="020F0502020204030204" pitchFamily="34" charset="0"/>
                <a:cs typeface="Calibri" panose="020F0502020204030204" pitchFamily="34" charset="0"/>
              </a:rPr>
              <a:t>li</a:t>
            </a:r>
            <a:r>
              <a:rPr sz="2400" spc="-15" dirty="0">
                <a:solidFill>
                  <a:srgbClr val="13294B"/>
                </a:solidFill>
                <a:latin typeface="Calibri" panose="020F0502020204030204" pitchFamily="34" charset="0"/>
                <a:cs typeface="Calibri" panose="020F0502020204030204" pitchFamily="34" charset="0"/>
              </a:rPr>
              <a:t>ve, or</a:t>
            </a:r>
            <a:r>
              <a:rPr sz="2400" spc="-5"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where</a:t>
            </a:r>
            <a:r>
              <a:rPr sz="2400" spc="-15" dirty="0">
                <a:solidFill>
                  <a:srgbClr val="13294B"/>
                </a:solidFill>
                <a:latin typeface="Calibri" panose="020F0502020204030204" pitchFamily="34" charset="0"/>
                <a:cs typeface="Calibri" panose="020F0502020204030204" pitchFamily="34" charset="0"/>
              </a:rPr>
              <a:t> they</a:t>
            </a:r>
            <a:r>
              <a:rPr sz="2400" spc="15"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go</a:t>
            </a:r>
            <a:r>
              <a:rPr sz="2400" spc="-5"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to</a:t>
            </a:r>
            <a:r>
              <a:rPr sz="2400" spc="-5"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s</a:t>
            </a:r>
            <a:r>
              <a:rPr sz="2400" spc="-15" dirty="0">
                <a:solidFill>
                  <a:srgbClr val="13294B"/>
                </a:solidFill>
                <a:latin typeface="Calibri" panose="020F0502020204030204" pitchFamily="34" charset="0"/>
                <a:cs typeface="Calibri" panose="020F0502020204030204" pitchFamily="34" charset="0"/>
              </a:rPr>
              <a:t>c</a:t>
            </a:r>
            <a:r>
              <a:rPr sz="2400" spc="-20" dirty="0">
                <a:solidFill>
                  <a:srgbClr val="13294B"/>
                </a:solidFill>
                <a:latin typeface="Calibri" panose="020F0502020204030204" pitchFamily="34" charset="0"/>
                <a:cs typeface="Calibri" panose="020F0502020204030204" pitchFamily="34" charset="0"/>
              </a:rPr>
              <a:t>h</a:t>
            </a:r>
            <a:r>
              <a:rPr sz="2400" spc="-35" dirty="0">
                <a:solidFill>
                  <a:srgbClr val="13294B"/>
                </a:solidFill>
                <a:latin typeface="Calibri" panose="020F0502020204030204" pitchFamily="34" charset="0"/>
                <a:cs typeface="Calibri" panose="020F0502020204030204" pitchFamily="34" charset="0"/>
              </a:rPr>
              <a:t>o</a:t>
            </a:r>
            <a:r>
              <a:rPr sz="2400" spc="-15" dirty="0">
                <a:solidFill>
                  <a:srgbClr val="13294B"/>
                </a:solidFill>
                <a:latin typeface="Calibri" panose="020F0502020204030204" pitchFamily="34" charset="0"/>
                <a:cs typeface="Calibri" panose="020F0502020204030204" pitchFamily="34" charset="0"/>
              </a:rPr>
              <a:t>ol.</a:t>
            </a:r>
            <a:endParaRPr sz="2400" dirty="0">
              <a:solidFill>
                <a:srgbClr val="13294B"/>
              </a:solidFill>
              <a:latin typeface="Calibri" panose="020F0502020204030204" pitchFamily="34" charset="0"/>
              <a:cs typeface="Calibri" panose="020F0502020204030204" pitchFamily="34" charset="0"/>
            </a:endParaRPr>
          </a:p>
          <a:p>
            <a:pPr marL="355600" marR="318770" indent="-342900">
              <a:lnSpc>
                <a:spcPct val="90000"/>
              </a:lnSpc>
              <a:spcBef>
                <a:spcPts val="630"/>
              </a:spcBef>
              <a:buClr>
                <a:srgbClr val="21305E"/>
              </a:buClr>
              <a:buFont typeface="Arial"/>
              <a:buChar char="•"/>
              <a:tabLst>
                <a:tab pos="355600" algn="l"/>
              </a:tabLst>
            </a:pPr>
            <a:r>
              <a:rPr sz="2400" spc="-15" dirty="0">
                <a:solidFill>
                  <a:srgbClr val="13294B"/>
                </a:solidFill>
                <a:latin typeface="Calibri" panose="020F0502020204030204" pitchFamily="34" charset="0"/>
                <a:cs typeface="Calibri" panose="020F0502020204030204" pitchFamily="34" charset="0"/>
              </a:rPr>
              <a:t>Accountabil</a:t>
            </a:r>
            <a:r>
              <a:rPr sz="2400" spc="-5" dirty="0">
                <a:solidFill>
                  <a:srgbClr val="13294B"/>
                </a:solidFill>
                <a:latin typeface="Calibri" panose="020F0502020204030204" pitchFamily="34" charset="0"/>
                <a:cs typeface="Calibri" panose="020F0502020204030204" pitchFamily="34" charset="0"/>
              </a:rPr>
              <a:t>i</a:t>
            </a:r>
            <a:r>
              <a:rPr sz="2400" dirty="0">
                <a:solidFill>
                  <a:srgbClr val="13294B"/>
                </a:solidFill>
                <a:latin typeface="Calibri" panose="020F0502020204030204" pitchFamily="34" charset="0"/>
                <a:cs typeface="Calibri" panose="020F0502020204030204" pitchFamily="34" charset="0"/>
              </a:rPr>
              <a:t>t</a:t>
            </a:r>
            <a:r>
              <a:rPr sz="2400" spc="-20" dirty="0">
                <a:solidFill>
                  <a:srgbClr val="13294B"/>
                </a:solidFill>
                <a:latin typeface="Calibri" panose="020F0502020204030204" pitchFamily="34" charset="0"/>
                <a:cs typeface="Calibri" panose="020F0502020204030204" pitchFamily="34" charset="0"/>
              </a:rPr>
              <a:t>y</a:t>
            </a:r>
            <a:r>
              <a:rPr sz="2400" spc="25"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is</a:t>
            </a:r>
            <a:r>
              <a:rPr sz="2400" spc="-5"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e</a:t>
            </a:r>
            <a:r>
              <a:rPr sz="2400" spc="-15" dirty="0">
                <a:solidFill>
                  <a:srgbClr val="13294B"/>
                </a:solidFill>
                <a:latin typeface="Calibri" panose="020F0502020204030204" pitchFamily="34" charset="0"/>
                <a:cs typeface="Calibri" panose="020F0502020204030204" pitchFamily="34" charset="0"/>
              </a:rPr>
              <a:t>v</a:t>
            </a:r>
            <a:r>
              <a:rPr sz="2400" spc="-20" dirty="0">
                <a:solidFill>
                  <a:srgbClr val="13294B"/>
                </a:solidFill>
                <a:latin typeface="Calibri" panose="020F0502020204030204" pitchFamily="34" charset="0"/>
                <a:cs typeface="Calibri" panose="020F0502020204030204" pitchFamily="34" charset="0"/>
              </a:rPr>
              <a:t>e</a:t>
            </a:r>
            <a:r>
              <a:rPr sz="2400" spc="-10" dirty="0">
                <a:solidFill>
                  <a:srgbClr val="13294B"/>
                </a:solidFill>
                <a:latin typeface="Calibri" panose="020F0502020204030204" pitchFamily="34" charset="0"/>
                <a:cs typeface="Calibri" panose="020F0502020204030204" pitchFamily="34" charset="0"/>
              </a:rPr>
              <a:t>r</a:t>
            </a:r>
            <a:r>
              <a:rPr sz="2400" spc="-55" dirty="0">
                <a:solidFill>
                  <a:srgbClr val="13294B"/>
                </a:solidFill>
                <a:latin typeface="Calibri" panose="020F0502020204030204" pitchFamily="34" charset="0"/>
                <a:cs typeface="Calibri" panose="020F0502020204030204" pitchFamily="34" charset="0"/>
              </a:rPr>
              <a:t>y</a:t>
            </a:r>
            <a:r>
              <a:rPr sz="2400" spc="-20" dirty="0">
                <a:solidFill>
                  <a:srgbClr val="13294B"/>
                </a:solidFill>
                <a:latin typeface="Calibri" panose="020F0502020204030204" pitchFamily="34" charset="0"/>
                <a:cs typeface="Calibri" panose="020F0502020204030204" pitchFamily="34" charset="0"/>
              </a:rPr>
              <a:t>o</a:t>
            </a:r>
            <a:r>
              <a:rPr sz="2400" spc="-30" dirty="0">
                <a:solidFill>
                  <a:srgbClr val="13294B"/>
                </a:solidFill>
                <a:latin typeface="Calibri" panose="020F0502020204030204" pitchFamily="34" charset="0"/>
                <a:cs typeface="Calibri" panose="020F0502020204030204" pitchFamily="34" charset="0"/>
              </a:rPr>
              <a:t>n</a:t>
            </a:r>
            <a:r>
              <a:rPr sz="2400" spc="-15" dirty="0">
                <a:solidFill>
                  <a:srgbClr val="13294B"/>
                </a:solidFill>
                <a:latin typeface="Calibri" panose="020F0502020204030204" pitchFamily="34" charset="0"/>
                <a:cs typeface="Calibri" panose="020F0502020204030204" pitchFamily="34" charset="0"/>
              </a:rPr>
              <a:t>e’s</a:t>
            </a:r>
            <a:r>
              <a:rPr sz="2400" spc="-10"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responsibili</a:t>
            </a:r>
            <a:r>
              <a:rPr sz="2400" spc="-5" dirty="0">
                <a:solidFill>
                  <a:srgbClr val="13294B"/>
                </a:solidFill>
                <a:latin typeface="Calibri" panose="020F0502020204030204" pitchFamily="34" charset="0"/>
                <a:cs typeface="Calibri" panose="020F0502020204030204" pitchFamily="34" charset="0"/>
              </a:rPr>
              <a:t>t</a:t>
            </a:r>
            <a:r>
              <a:rPr sz="2400" spc="-55" dirty="0">
                <a:solidFill>
                  <a:srgbClr val="13294B"/>
                </a:solidFill>
                <a:latin typeface="Calibri" panose="020F0502020204030204" pitchFamily="34" charset="0"/>
                <a:cs typeface="Calibri" panose="020F0502020204030204" pitchFamily="34" charset="0"/>
              </a:rPr>
              <a:t>y</a:t>
            </a:r>
            <a:r>
              <a:rPr sz="2400" spc="-10" dirty="0">
                <a:solidFill>
                  <a:srgbClr val="13294B"/>
                </a:solidFill>
                <a:latin typeface="Calibri" panose="020F0502020204030204" pitchFamily="34" charset="0"/>
                <a:cs typeface="Calibri" panose="020F0502020204030204" pitchFamily="34" charset="0"/>
              </a:rPr>
              <a:t>:</a:t>
            </a:r>
            <a:r>
              <a:rPr sz="2400" spc="50"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we</a:t>
            </a:r>
            <a:r>
              <a:rPr sz="2400" spc="10"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should</a:t>
            </a:r>
            <a:r>
              <a:rPr sz="2400" spc="15"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c</a:t>
            </a:r>
            <a:r>
              <a:rPr sz="2400" spc="-15" dirty="0">
                <a:solidFill>
                  <a:srgbClr val="13294B"/>
                </a:solidFill>
                <a:latin typeface="Calibri" panose="020F0502020204030204" pitchFamily="34" charset="0"/>
                <a:cs typeface="Calibri" panose="020F0502020204030204" pitchFamily="34" charset="0"/>
              </a:rPr>
              <a:t>elebr</a:t>
            </a:r>
            <a:r>
              <a:rPr sz="2400" spc="-10" dirty="0">
                <a:solidFill>
                  <a:srgbClr val="13294B"/>
                </a:solidFill>
                <a:latin typeface="Calibri" panose="020F0502020204030204" pitchFamily="34" charset="0"/>
                <a:cs typeface="Calibri" panose="020F0502020204030204" pitchFamily="34" charset="0"/>
              </a:rPr>
              <a:t>a</a:t>
            </a:r>
            <a:r>
              <a:rPr sz="2400" spc="-15" dirty="0">
                <a:solidFill>
                  <a:srgbClr val="13294B"/>
                </a:solidFill>
                <a:latin typeface="Calibri" panose="020F0502020204030204" pitchFamily="34" charset="0"/>
                <a:cs typeface="Calibri" panose="020F0502020204030204" pitchFamily="34" charset="0"/>
              </a:rPr>
              <a:t>te</a:t>
            </a:r>
            <a:r>
              <a:rPr sz="2400" spc="5"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what</a:t>
            </a:r>
            <a:r>
              <a:rPr sz="2400" spc="-15" dirty="0">
                <a:solidFill>
                  <a:srgbClr val="13294B"/>
                </a:solidFill>
                <a:latin typeface="Calibri" panose="020F0502020204030204" pitchFamily="34" charset="0"/>
                <a:cs typeface="Calibri" panose="020F0502020204030204" pitchFamily="34" charset="0"/>
              </a:rPr>
              <a:t> we</a:t>
            </a:r>
            <a:r>
              <a:rPr sz="2400" spc="-5"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do</a:t>
            </a:r>
            <a:r>
              <a:rPr sz="2400" spc="5"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well</a:t>
            </a:r>
            <a:r>
              <a:rPr sz="2400" spc="-5"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and</a:t>
            </a:r>
            <a:r>
              <a:rPr sz="2400"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recognize</a:t>
            </a:r>
            <a:r>
              <a:rPr sz="2400" spc="25"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u</a:t>
            </a:r>
            <a:r>
              <a:rPr sz="2400" spc="-30" dirty="0">
                <a:solidFill>
                  <a:srgbClr val="13294B"/>
                </a:solidFill>
                <a:latin typeface="Calibri" panose="020F0502020204030204" pitchFamily="34" charset="0"/>
                <a:cs typeface="Calibri" panose="020F0502020204030204" pitchFamily="34" charset="0"/>
              </a:rPr>
              <a:t>p</a:t>
            </a:r>
            <a:r>
              <a:rPr sz="2400" spc="-20" dirty="0">
                <a:solidFill>
                  <a:srgbClr val="13294B"/>
                </a:solidFill>
                <a:latin typeface="Calibri" panose="020F0502020204030204" pitchFamily="34" charset="0"/>
                <a:cs typeface="Calibri" panose="020F0502020204030204" pitchFamily="34" charset="0"/>
              </a:rPr>
              <a:t>on</a:t>
            </a:r>
            <a:r>
              <a:rPr sz="2400" spc="15"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what</a:t>
            </a:r>
            <a:r>
              <a:rPr sz="2400" spc="10"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we</a:t>
            </a:r>
            <a:r>
              <a:rPr sz="2400" spc="-15" dirty="0">
                <a:solidFill>
                  <a:srgbClr val="13294B"/>
                </a:solidFill>
                <a:latin typeface="Calibri" panose="020F0502020204030204" pitchFamily="34" charset="0"/>
                <a:cs typeface="Calibri" panose="020F0502020204030204" pitchFamily="34" charset="0"/>
              </a:rPr>
              <a:t> need</a:t>
            </a:r>
            <a:r>
              <a:rPr sz="2400" spc="5"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to</a:t>
            </a:r>
            <a:r>
              <a:rPr sz="2400" spc="5"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impr</a:t>
            </a:r>
            <a:r>
              <a:rPr sz="2400" spc="-35" dirty="0">
                <a:solidFill>
                  <a:srgbClr val="13294B"/>
                </a:solidFill>
                <a:latin typeface="Calibri" panose="020F0502020204030204" pitchFamily="34" charset="0"/>
                <a:cs typeface="Calibri" panose="020F0502020204030204" pitchFamily="34" charset="0"/>
              </a:rPr>
              <a:t>o</a:t>
            </a:r>
            <a:r>
              <a:rPr sz="2400" spc="-15" dirty="0">
                <a:solidFill>
                  <a:srgbClr val="13294B"/>
                </a:solidFill>
                <a:latin typeface="Calibri" panose="020F0502020204030204" pitchFamily="34" charset="0"/>
                <a:cs typeface="Calibri" panose="020F0502020204030204" pitchFamily="34" charset="0"/>
              </a:rPr>
              <a:t>ve,</a:t>
            </a:r>
            <a:r>
              <a:rPr sz="2400" spc="5"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and</a:t>
            </a:r>
            <a:r>
              <a:rPr sz="2400" spc="15"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identify</a:t>
            </a:r>
            <a:r>
              <a:rPr sz="2400" spc="5"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the implic</a:t>
            </a:r>
            <a:r>
              <a:rPr sz="2400" spc="-10" dirty="0">
                <a:solidFill>
                  <a:srgbClr val="13294B"/>
                </a:solidFill>
                <a:latin typeface="Calibri" panose="020F0502020204030204" pitchFamily="34" charset="0"/>
                <a:cs typeface="Calibri" panose="020F0502020204030204" pitchFamily="34" charset="0"/>
              </a:rPr>
              <a:t>a</a:t>
            </a:r>
            <a:r>
              <a:rPr sz="2400" spc="-15" dirty="0">
                <a:solidFill>
                  <a:srgbClr val="13294B"/>
                </a:solidFill>
                <a:latin typeface="Calibri" panose="020F0502020204030204" pitchFamily="34" charset="0"/>
                <a:cs typeface="Calibri" panose="020F0502020204030204" pitchFamily="34" charset="0"/>
              </a:rPr>
              <a:t>tions</a:t>
            </a:r>
            <a:r>
              <a:rPr sz="2400" spc="15"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of</a:t>
            </a:r>
            <a:r>
              <a:rPr sz="2400" spc="10"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the</a:t>
            </a:r>
            <a:r>
              <a:rPr sz="2400"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choice</a:t>
            </a:r>
            <a:r>
              <a:rPr sz="2400" spc="-20" dirty="0">
                <a:solidFill>
                  <a:srgbClr val="13294B"/>
                </a:solidFill>
                <a:latin typeface="Calibri" panose="020F0502020204030204" pitchFamily="34" charset="0"/>
                <a:cs typeface="Calibri" panose="020F0502020204030204" pitchFamily="34" charset="0"/>
              </a:rPr>
              <a:t>s</a:t>
            </a:r>
            <a:r>
              <a:rPr sz="2400" spc="25"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we</a:t>
            </a:r>
            <a:r>
              <a:rPr sz="2400" spc="-5" dirty="0">
                <a:solidFill>
                  <a:srgbClr val="13294B"/>
                </a:solidFill>
                <a:latin typeface="Calibri" panose="020F0502020204030204" pitchFamily="34" charset="0"/>
                <a:cs typeface="Calibri" panose="020F0502020204030204" pitchFamily="34" charset="0"/>
              </a:rPr>
              <a:t> </a:t>
            </a:r>
            <a:r>
              <a:rPr sz="2400" spc="-25" dirty="0">
                <a:solidFill>
                  <a:srgbClr val="13294B"/>
                </a:solidFill>
                <a:latin typeface="Calibri" panose="020F0502020204030204" pitchFamily="34" charset="0"/>
                <a:cs typeface="Calibri" panose="020F0502020204030204" pitchFamily="34" charset="0"/>
              </a:rPr>
              <a:t>m</a:t>
            </a:r>
            <a:r>
              <a:rPr sz="2400" spc="-15" dirty="0">
                <a:solidFill>
                  <a:srgbClr val="13294B"/>
                </a:solidFill>
                <a:latin typeface="Calibri" panose="020F0502020204030204" pitchFamily="34" charset="0"/>
                <a:cs typeface="Calibri" panose="020F0502020204030204" pitchFamily="34" charset="0"/>
              </a:rPr>
              <a:t>a</a:t>
            </a:r>
            <a:r>
              <a:rPr sz="2400" spc="-20" dirty="0">
                <a:solidFill>
                  <a:srgbClr val="13294B"/>
                </a:solidFill>
                <a:latin typeface="Calibri" panose="020F0502020204030204" pitchFamily="34" charset="0"/>
                <a:cs typeface="Calibri" panose="020F0502020204030204" pitchFamily="34" charset="0"/>
              </a:rPr>
              <a:t>k</a:t>
            </a:r>
            <a:r>
              <a:rPr sz="2400" spc="-15" dirty="0">
                <a:solidFill>
                  <a:srgbClr val="13294B"/>
                </a:solidFill>
                <a:latin typeface="Calibri" panose="020F0502020204030204" pitchFamily="34" charset="0"/>
                <a:cs typeface="Calibri" panose="020F0502020204030204" pitchFamily="34" charset="0"/>
              </a:rPr>
              <a:t>e</a:t>
            </a:r>
            <a:r>
              <a:rPr sz="2400" spc="-10" dirty="0">
                <a:solidFill>
                  <a:srgbClr val="13294B"/>
                </a:solidFill>
                <a:latin typeface="Calibri" panose="020F0502020204030204" pitchFamily="34" charset="0"/>
                <a:cs typeface="Calibri" panose="020F0502020204030204" pitchFamily="34" charset="0"/>
              </a:rPr>
              <a:t>.</a:t>
            </a:r>
            <a:endParaRPr sz="2400" dirty="0">
              <a:solidFill>
                <a:srgbClr val="13294B"/>
              </a:solidFill>
              <a:latin typeface="Calibri" panose="020F0502020204030204" pitchFamily="34" charset="0"/>
              <a:cs typeface="Calibri" panose="020F0502020204030204" pitchFamily="34" charset="0"/>
            </a:endParaRPr>
          </a:p>
          <a:p>
            <a:pPr marL="355600" marR="5080" indent="-342900">
              <a:lnSpc>
                <a:spcPct val="90000"/>
              </a:lnSpc>
              <a:spcBef>
                <a:spcPts val="670"/>
              </a:spcBef>
              <a:buClr>
                <a:srgbClr val="21305E"/>
              </a:buClr>
              <a:buFont typeface="Arial"/>
              <a:buChar char="•"/>
              <a:tabLst>
                <a:tab pos="355600" algn="l"/>
              </a:tabLst>
            </a:pPr>
            <a:r>
              <a:rPr sz="2400" spc="-20" dirty="0">
                <a:solidFill>
                  <a:srgbClr val="13294B"/>
                </a:solidFill>
                <a:latin typeface="Calibri" panose="020F0502020204030204" pitchFamily="34" charset="0"/>
                <a:cs typeface="Calibri" panose="020F0502020204030204" pitchFamily="34" charset="0"/>
              </a:rPr>
              <a:t>Being</a:t>
            </a:r>
            <a:r>
              <a:rPr sz="2400" spc="15"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identi</a:t>
            </a:r>
            <a:r>
              <a:rPr sz="2400" spc="-5" dirty="0">
                <a:solidFill>
                  <a:srgbClr val="13294B"/>
                </a:solidFill>
                <a:latin typeface="Calibri" panose="020F0502020204030204" pitchFamily="34" charset="0"/>
                <a:cs typeface="Calibri" panose="020F0502020204030204" pitchFamily="34" charset="0"/>
              </a:rPr>
              <a:t>f</a:t>
            </a:r>
            <a:r>
              <a:rPr sz="2400" spc="-15" dirty="0">
                <a:solidFill>
                  <a:srgbClr val="13294B"/>
                </a:solidFill>
                <a:latin typeface="Calibri" panose="020F0502020204030204" pitchFamily="34" charset="0"/>
                <a:cs typeface="Calibri" panose="020F0502020204030204" pitchFamily="34" charset="0"/>
              </a:rPr>
              <a:t>ied</a:t>
            </a:r>
            <a:r>
              <a:rPr sz="2400" spc="15"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for</a:t>
            </a:r>
            <a:r>
              <a:rPr sz="2400" spc="-5" dirty="0">
                <a:solidFill>
                  <a:srgbClr val="13294B"/>
                </a:solidFill>
                <a:latin typeface="Calibri" panose="020F0502020204030204" pitchFamily="34" charset="0"/>
                <a:cs typeface="Calibri" panose="020F0502020204030204" pitchFamily="34" charset="0"/>
              </a:rPr>
              <a:t> </a:t>
            </a:r>
            <a:r>
              <a:rPr sz="2400" b="1" spc="-20" dirty="0">
                <a:solidFill>
                  <a:srgbClr val="13294B"/>
                </a:solidFill>
                <a:latin typeface="Calibri" panose="020F0502020204030204" pitchFamily="34" charset="0"/>
                <a:cs typeface="Calibri" panose="020F0502020204030204" pitchFamily="34" charset="0"/>
              </a:rPr>
              <a:t>Comprehens</a:t>
            </a:r>
            <a:r>
              <a:rPr sz="2400" b="1" spc="-5" dirty="0">
                <a:solidFill>
                  <a:srgbClr val="13294B"/>
                </a:solidFill>
                <a:latin typeface="Calibri" panose="020F0502020204030204" pitchFamily="34" charset="0"/>
                <a:cs typeface="Calibri" panose="020F0502020204030204" pitchFamily="34" charset="0"/>
              </a:rPr>
              <a:t>i</a:t>
            </a:r>
            <a:r>
              <a:rPr sz="2400" b="1" spc="-20" dirty="0">
                <a:solidFill>
                  <a:srgbClr val="13294B"/>
                </a:solidFill>
                <a:latin typeface="Calibri" panose="020F0502020204030204" pitchFamily="34" charset="0"/>
                <a:cs typeface="Calibri" panose="020F0502020204030204" pitchFamily="34" charset="0"/>
              </a:rPr>
              <a:t>ve</a:t>
            </a:r>
            <a:r>
              <a:rPr sz="2400" b="1" spc="-15" dirty="0">
                <a:solidFill>
                  <a:srgbClr val="13294B"/>
                </a:solidFill>
                <a:latin typeface="Calibri" panose="020F0502020204030204" pitchFamily="34" charset="0"/>
                <a:cs typeface="Calibri" panose="020F0502020204030204" pitchFamily="34" charset="0"/>
              </a:rPr>
              <a:t> S</a:t>
            </a:r>
            <a:r>
              <a:rPr sz="2400" b="1" spc="-35" dirty="0">
                <a:solidFill>
                  <a:srgbClr val="13294B"/>
                </a:solidFill>
                <a:latin typeface="Calibri" panose="020F0502020204030204" pitchFamily="34" charset="0"/>
                <a:cs typeface="Calibri" panose="020F0502020204030204" pitchFamily="34" charset="0"/>
              </a:rPr>
              <a:t>u</a:t>
            </a:r>
            <a:r>
              <a:rPr sz="2400" b="1" spc="-20" dirty="0">
                <a:solidFill>
                  <a:srgbClr val="13294B"/>
                </a:solidFill>
                <a:latin typeface="Calibri" panose="020F0502020204030204" pitchFamily="34" charset="0"/>
                <a:cs typeface="Calibri" panose="020F0502020204030204" pitchFamily="34" charset="0"/>
              </a:rPr>
              <a:t>p</a:t>
            </a:r>
            <a:r>
              <a:rPr sz="2400" b="1" spc="-35" dirty="0">
                <a:solidFill>
                  <a:srgbClr val="13294B"/>
                </a:solidFill>
                <a:latin typeface="Calibri" panose="020F0502020204030204" pitchFamily="34" charset="0"/>
                <a:cs typeface="Calibri" panose="020F0502020204030204" pitchFamily="34" charset="0"/>
              </a:rPr>
              <a:t>p</a:t>
            </a:r>
            <a:r>
              <a:rPr sz="2400" b="1" spc="-15" dirty="0">
                <a:solidFill>
                  <a:srgbClr val="13294B"/>
                </a:solidFill>
                <a:latin typeface="Calibri" panose="020F0502020204030204" pitchFamily="34" charset="0"/>
                <a:cs typeface="Calibri" panose="020F0502020204030204" pitchFamily="34" charset="0"/>
              </a:rPr>
              <a:t>ort</a:t>
            </a:r>
            <a:r>
              <a:rPr sz="2400" b="1" spc="20" dirty="0">
                <a:solidFill>
                  <a:srgbClr val="13294B"/>
                </a:solidFill>
                <a:latin typeface="Calibri" panose="020F0502020204030204" pitchFamily="34" charset="0"/>
                <a:cs typeface="Calibri" panose="020F0502020204030204" pitchFamily="34" charset="0"/>
              </a:rPr>
              <a:t> </a:t>
            </a:r>
            <a:r>
              <a:rPr sz="2400" b="1" spc="-25" dirty="0">
                <a:solidFill>
                  <a:srgbClr val="13294B"/>
                </a:solidFill>
                <a:latin typeface="Calibri" panose="020F0502020204030204" pitchFamily="34" charset="0"/>
                <a:cs typeface="Calibri" panose="020F0502020204030204" pitchFamily="34" charset="0"/>
              </a:rPr>
              <a:t>&amp;</a:t>
            </a:r>
            <a:r>
              <a:rPr sz="2400" b="1" spc="5" dirty="0">
                <a:solidFill>
                  <a:srgbClr val="13294B"/>
                </a:solidFill>
                <a:latin typeface="Calibri" panose="020F0502020204030204" pitchFamily="34" charset="0"/>
                <a:cs typeface="Calibri" panose="020F0502020204030204" pitchFamily="34" charset="0"/>
              </a:rPr>
              <a:t> </a:t>
            </a:r>
            <a:r>
              <a:rPr sz="2400" b="1" spc="-20" dirty="0" smtClean="0">
                <a:solidFill>
                  <a:srgbClr val="13294B"/>
                </a:solidFill>
                <a:latin typeface="Calibri" panose="020F0502020204030204" pitchFamily="34" charset="0"/>
                <a:cs typeface="Calibri" panose="020F0502020204030204" pitchFamily="34" charset="0"/>
              </a:rPr>
              <a:t>Impr</a:t>
            </a:r>
            <a:r>
              <a:rPr sz="2400" b="1" spc="-35" dirty="0" smtClean="0">
                <a:solidFill>
                  <a:srgbClr val="13294B"/>
                </a:solidFill>
                <a:latin typeface="Calibri" panose="020F0502020204030204" pitchFamily="34" charset="0"/>
                <a:cs typeface="Calibri" panose="020F0502020204030204" pitchFamily="34" charset="0"/>
              </a:rPr>
              <a:t>o</a:t>
            </a:r>
            <a:r>
              <a:rPr sz="2400" b="1" spc="-20" dirty="0" smtClean="0">
                <a:solidFill>
                  <a:srgbClr val="13294B"/>
                </a:solidFill>
                <a:latin typeface="Calibri" panose="020F0502020204030204" pitchFamily="34" charset="0"/>
                <a:cs typeface="Calibri" panose="020F0502020204030204" pitchFamily="34" charset="0"/>
              </a:rPr>
              <a:t>vem</a:t>
            </a:r>
            <a:r>
              <a:rPr sz="2400" b="1" spc="-15" dirty="0" smtClean="0">
                <a:solidFill>
                  <a:srgbClr val="13294B"/>
                </a:solidFill>
                <a:latin typeface="Calibri" panose="020F0502020204030204" pitchFamily="34" charset="0"/>
                <a:cs typeface="Calibri" panose="020F0502020204030204" pitchFamily="34" charset="0"/>
              </a:rPr>
              <a:t>ent</a:t>
            </a:r>
            <a:r>
              <a:rPr lang="en-US" sz="2400" b="1" spc="20" dirty="0" smtClean="0">
                <a:solidFill>
                  <a:srgbClr val="13294B"/>
                </a:solidFill>
                <a:latin typeface="Calibri" panose="020F0502020204030204" pitchFamily="34" charset="0"/>
                <a:cs typeface="Calibri" panose="020F0502020204030204" pitchFamily="34" charset="0"/>
              </a:rPr>
              <a:t> </a:t>
            </a:r>
            <a:r>
              <a:rPr sz="2400" spc="-20" dirty="0" smtClean="0">
                <a:solidFill>
                  <a:srgbClr val="13294B"/>
                </a:solidFill>
                <a:latin typeface="Calibri" panose="020F0502020204030204" pitchFamily="34" charset="0"/>
                <a:cs typeface="Calibri" panose="020F0502020204030204" pitchFamily="34" charset="0"/>
              </a:rPr>
              <a:t>means</a:t>
            </a:r>
            <a:r>
              <a:rPr sz="2400" spc="10" dirty="0" smtClean="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we</a:t>
            </a:r>
            <a:r>
              <a:rPr sz="2400" spc="-5"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will</a:t>
            </a:r>
            <a:r>
              <a:rPr sz="2400" spc="-5" dirty="0">
                <a:solidFill>
                  <a:srgbClr val="13294B"/>
                </a:solidFill>
                <a:latin typeface="Calibri" panose="020F0502020204030204" pitchFamily="34" charset="0"/>
                <a:cs typeface="Calibri" panose="020F0502020204030204" pitchFamily="34" charset="0"/>
              </a:rPr>
              <a:t> </a:t>
            </a:r>
            <a:r>
              <a:rPr sz="2400" spc="-35" dirty="0">
                <a:solidFill>
                  <a:srgbClr val="13294B"/>
                </a:solidFill>
                <a:latin typeface="Calibri" panose="020F0502020204030204" pitchFamily="34" charset="0"/>
                <a:cs typeface="Calibri" panose="020F0502020204030204" pitchFamily="34" charset="0"/>
              </a:rPr>
              <a:t>g</a:t>
            </a:r>
            <a:r>
              <a:rPr sz="2400" spc="-15" dirty="0">
                <a:solidFill>
                  <a:srgbClr val="13294B"/>
                </a:solidFill>
                <a:latin typeface="Calibri" panose="020F0502020204030204" pitchFamily="34" charset="0"/>
                <a:cs typeface="Calibri" panose="020F0502020204030204" pitchFamily="34" charset="0"/>
              </a:rPr>
              <a:t>et ex</a:t>
            </a:r>
            <a:r>
              <a:rPr sz="2400" spc="-10" dirty="0">
                <a:solidFill>
                  <a:srgbClr val="13294B"/>
                </a:solidFill>
                <a:latin typeface="Calibri" panose="020F0502020204030204" pitchFamily="34" charset="0"/>
                <a:cs typeface="Calibri" panose="020F0502020204030204" pitchFamily="34" charset="0"/>
              </a:rPr>
              <a:t>tr</a:t>
            </a:r>
            <a:r>
              <a:rPr sz="2400" spc="-20" dirty="0">
                <a:solidFill>
                  <a:srgbClr val="13294B"/>
                </a:solidFill>
                <a:latin typeface="Calibri" panose="020F0502020204030204" pitchFamily="34" charset="0"/>
                <a:cs typeface="Calibri" panose="020F0502020204030204" pitchFamily="34" charset="0"/>
              </a:rPr>
              <a:t>a</a:t>
            </a:r>
            <a:r>
              <a:rPr sz="2400" spc="-5"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h</a:t>
            </a:r>
            <a:r>
              <a:rPr sz="2400" spc="-15" dirty="0">
                <a:solidFill>
                  <a:srgbClr val="13294B"/>
                </a:solidFill>
                <a:latin typeface="Calibri" panose="020F0502020204030204" pitchFamily="34" charset="0"/>
                <a:cs typeface="Calibri" panose="020F0502020204030204" pitchFamily="34" charset="0"/>
              </a:rPr>
              <a:t>elp</a:t>
            </a:r>
            <a:r>
              <a:rPr sz="2400" spc="10"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to</a:t>
            </a:r>
            <a:r>
              <a:rPr sz="2400" spc="-5"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a</a:t>
            </a:r>
            <a:r>
              <a:rPr sz="2400" spc="-20" dirty="0">
                <a:solidFill>
                  <a:srgbClr val="13294B"/>
                </a:solidFill>
                <a:latin typeface="Calibri" panose="020F0502020204030204" pitchFamily="34" charset="0"/>
                <a:cs typeface="Calibri" panose="020F0502020204030204" pitchFamily="34" charset="0"/>
              </a:rPr>
              <a:t>s</a:t>
            </a:r>
            <a:r>
              <a:rPr sz="2400" spc="-15" dirty="0">
                <a:solidFill>
                  <a:srgbClr val="13294B"/>
                </a:solidFill>
                <a:latin typeface="Calibri" panose="020F0502020204030204" pitchFamily="34" charset="0"/>
                <a:cs typeface="Calibri" panose="020F0502020204030204" pitchFamily="34" charset="0"/>
              </a:rPr>
              <a:t>sist</a:t>
            </a:r>
            <a:r>
              <a:rPr sz="2400" spc="10"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us</a:t>
            </a:r>
            <a:r>
              <a:rPr sz="2400" spc="15"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in</a:t>
            </a:r>
            <a:r>
              <a:rPr sz="2400" spc="-5" dirty="0">
                <a:solidFill>
                  <a:srgbClr val="13294B"/>
                </a:solidFill>
                <a:latin typeface="Calibri" panose="020F0502020204030204" pitchFamily="34" charset="0"/>
                <a:cs typeface="Calibri" panose="020F0502020204030204" pitchFamily="34" charset="0"/>
              </a:rPr>
              <a:t> </a:t>
            </a:r>
            <a:r>
              <a:rPr sz="2400" spc="-15" dirty="0">
                <a:solidFill>
                  <a:srgbClr val="13294B"/>
                </a:solidFill>
                <a:latin typeface="Calibri" panose="020F0502020204030204" pitchFamily="34" charset="0"/>
                <a:cs typeface="Calibri" panose="020F0502020204030204" pitchFamily="34" charset="0"/>
              </a:rPr>
              <a:t>our</a:t>
            </a:r>
            <a:r>
              <a:rPr sz="2400" spc="-5" dirty="0">
                <a:solidFill>
                  <a:srgbClr val="13294B"/>
                </a:solidFill>
                <a:latin typeface="Calibri" panose="020F0502020204030204" pitchFamily="34" charset="0"/>
                <a:cs typeface="Calibri" panose="020F0502020204030204" pitchFamily="34" charset="0"/>
              </a:rPr>
              <a:t> </a:t>
            </a:r>
            <a:r>
              <a:rPr sz="2400" spc="-20" dirty="0">
                <a:solidFill>
                  <a:srgbClr val="13294B"/>
                </a:solidFill>
                <a:latin typeface="Calibri" panose="020F0502020204030204" pitchFamily="34" charset="0"/>
                <a:cs typeface="Calibri" panose="020F0502020204030204" pitchFamily="34" charset="0"/>
              </a:rPr>
              <a:t>improvem</a:t>
            </a:r>
            <a:r>
              <a:rPr sz="2400" spc="-15" dirty="0">
                <a:solidFill>
                  <a:srgbClr val="13294B"/>
                </a:solidFill>
                <a:latin typeface="Calibri" panose="020F0502020204030204" pitchFamily="34" charset="0"/>
                <a:cs typeface="Calibri" panose="020F0502020204030204" pitchFamily="34" charset="0"/>
              </a:rPr>
              <a:t>ent e</a:t>
            </a:r>
            <a:r>
              <a:rPr sz="2400" spc="-5" dirty="0">
                <a:solidFill>
                  <a:srgbClr val="13294B"/>
                </a:solidFill>
                <a:latin typeface="Calibri" panose="020F0502020204030204" pitchFamily="34" charset="0"/>
                <a:cs typeface="Calibri" panose="020F0502020204030204" pitchFamily="34" charset="0"/>
              </a:rPr>
              <a:t>f</a:t>
            </a:r>
            <a:r>
              <a:rPr sz="2400" spc="-15" dirty="0">
                <a:solidFill>
                  <a:srgbClr val="13294B"/>
                </a:solidFill>
                <a:latin typeface="Calibri" panose="020F0502020204030204" pitchFamily="34" charset="0"/>
                <a:cs typeface="Calibri" panose="020F0502020204030204" pitchFamily="34" charset="0"/>
              </a:rPr>
              <a:t>for</a:t>
            </a:r>
            <a:r>
              <a:rPr sz="2400" spc="-5" dirty="0">
                <a:solidFill>
                  <a:srgbClr val="13294B"/>
                </a:solidFill>
                <a:latin typeface="Calibri" panose="020F0502020204030204" pitchFamily="34" charset="0"/>
                <a:cs typeface="Calibri" panose="020F0502020204030204" pitchFamily="34" charset="0"/>
              </a:rPr>
              <a:t>t</a:t>
            </a:r>
            <a:r>
              <a:rPr sz="2400" spc="-15" dirty="0">
                <a:solidFill>
                  <a:srgbClr val="13294B"/>
                </a:solidFill>
                <a:latin typeface="Calibri" panose="020F0502020204030204" pitchFamily="34" charset="0"/>
                <a:cs typeface="Calibri" panose="020F0502020204030204" pitchFamily="34" charset="0"/>
              </a:rPr>
              <a:t>s</a:t>
            </a:r>
            <a:r>
              <a:rPr sz="2400" spc="-15" dirty="0" smtClean="0">
                <a:solidFill>
                  <a:srgbClr val="13294B"/>
                </a:solidFill>
                <a:latin typeface="Calibri" panose="020F0502020204030204" pitchFamily="34" charset="0"/>
                <a:cs typeface="Calibri" panose="020F0502020204030204" pitchFamily="34" charset="0"/>
              </a:rPr>
              <a:t>.</a:t>
            </a:r>
            <a:endParaRPr lang="en-US" sz="2400" spc="-15" dirty="0" smtClean="0">
              <a:solidFill>
                <a:srgbClr val="13294B"/>
              </a:solidFill>
              <a:latin typeface="Calibri" panose="020F0502020204030204" pitchFamily="34" charset="0"/>
              <a:cs typeface="Calibri" panose="020F0502020204030204" pitchFamily="34" charset="0"/>
            </a:endParaRPr>
          </a:p>
          <a:p>
            <a:pPr marL="355600" marR="5080" indent="-342900">
              <a:lnSpc>
                <a:spcPct val="90000"/>
              </a:lnSpc>
              <a:spcBef>
                <a:spcPts val="670"/>
              </a:spcBef>
              <a:buClr>
                <a:srgbClr val="21305E"/>
              </a:buClr>
              <a:buFont typeface="Arial"/>
              <a:buChar char="•"/>
              <a:tabLst>
                <a:tab pos="355600" algn="l"/>
              </a:tabLst>
            </a:pPr>
            <a:r>
              <a:rPr lang="en-US" sz="2400" spc="-15" dirty="0" smtClean="0">
                <a:solidFill>
                  <a:srgbClr val="13294B"/>
                </a:solidFill>
                <a:latin typeface="Calibri" panose="020F0502020204030204" pitchFamily="34" charset="0"/>
                <a:cs typeface="Calibri" panose="020F0502020204030204" pitchFamily="34" charset="0"/>
              </a:rPr>
              <a:t>Being identified as a </a:t>
            </a:r>
            <a:r>
              <a:rPr lang="en-US" sz="2400" b="1" spc="-15" dirty="0" smtClean="0">
                <a:solidFill>
                  <a:srgbClr val="13294B"/>
                </a:solidFill>
                <a:latin typeface="Calibri" panose="020F0502020204030204" pitchFamily="34" charset="0"/>
                <a:cs typeface="Calibri" panose="020F0502020204030204" pitchFamily="34" charset="0"/>
              </a:rPr>
              <a:t>Target District </a:t>
            </a:r>
            <a:r>
              <a:rPr lang="en-US" sz="2400" spc="-15" dirty="0" smtClean="0">
                <a:solidFill>
                  <a:srgbClr val="13294B"/>
                </a:solidFill>
                <a:latin typeface="Calibri" panose="020F0502020204030204" pitchFamily="34" charset="0"/>
                <a:cs typeface="Calibri" panose="020F0502020204030204" pitchFamily="34" charset="0"/>
              </a:rPr>
              <a:t>(as a result of having a CSI school) also means extra support.</a:t>
            </a:r>
            <a:endParaRPr sz="2400" dirty="0">
              <a:solidFill>
                <a:srgbClr val="13294B"/>
              </a:solidFill>
              <a:latin typeface="Calibri" panose="020F0502020204030204" pitchFamily="34" charset="0"/>
              <a:cs typeface="Calibri" panose="020F0502020204030204" pitchFamily="34" charset="0"/>
            </a:endParaRPr>
          </a:p>
        </p:txBody>
      </p:sp>
      <p:sp>
        <p:nvSpPr>
          <p:cNvPr id="5" name="object 5"/>
          <p:cNvSpPr/>
          <p:nvPr/>
        </p:nvSpPr>
        <p:spPr>
          <a:xfrm>
            <a:off x="5099444" y="302356"/>
            <a:ext cx="749935" cy="248920"/>
          </a:xfrm>
          <a:custGeom>
            <a:avLst/>
            <a:gdLst/>
            <a:ahLst/>
            <a:cxnLst/>
            <a:rect l="l" t="t" r="r" b="b"/>
            <a:pathLst>
              <a:path w="749935" h="248920">
                <a:moveTo>
                  <a:pt x="0" y="62102"/>
                </a:moveTo>
                <a:lnTo>
                  <a:pt x="625601" y="62102"/>
                </a:lnTo>
                <a:lnTo>
                  <a:pt x="625601" y="0"/>
                </a:lnTo>
                <a:lnTo>
                  <a:pt x="749808" y="124205"/>
                </a:lnTo>
                <a:lnTo>
                  <a:pt x="625601" y="248412"/>
                </a:lnTo>
                <a:lnTo>
                  <a:pt x="625601" y="186309"/>
                </a:lnTo>
                <a:lnTo>
                  <a:pt x="0" y="186309"/>
                </a:lnTo>
                <a:lnTo>
                  <a:pt x="0" y="62102"/>
                </a:lnTo>
                <a:close/>
              </a:path>
            </a:pathLst>
          </a:custGeom>
          <a:ln w="25908">
            <a:solidFill>
              <a:srgbClr val="041729"/>
            </a:solidFill>
          </a:ln>
        </p:spPr>
        <p:txBody>
          <a:bodyPr wrap="square" lIns="0" tIns="0" rIns="0" bIns="0" rtlCol="0"/>
          <a:lstStyle/>
          <a:p>
            <a:endParaRPr dirty="0" smtClean="0">
              <a:solidFill>
                <a:prstClr val="black"/>
              </a:solidFill>
              <a:latin typeface="Calibri"/>
            </a:endParaRPr>
          </a:p>
        </p:txBody>
      </p:sp>
    </p:spTree>
    <p:extLst>
      <p:ext uri="{BB962C8B-B14F-4D97-AF65-F5344CB8AC3E}">
        <p14:creationId xmlns:p14="http://schemas.microsoft.com/office/powerpoint/2010/main" val="625799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D35457-97C9-4EF6-AAA9-5FE6AD4B5278}"/>
              </a:ext>
            </a:extLst>
          </p:cNvPr>
          <p:cNvSpPr>
            <a:spLocks noGrp="1"/>
          </p:cNvSpPr>
          <p:nvPr>
            <p:ph type="title"/>
          </p:nvPr>
        </p:nvSpPr>
        <p:spPr/>
        <p:txBody>
          <a:bodyPr>
            <a:normAutofit/>
          </a:bodyPr>
          <a:lstStyle/>
          <a:p>
            <a:r>
              <a:rPr lang="en-US" dirty="0">
                <a:solidFill>
                  <a:srgbClr val="13294B"/>
                </a:solidFill>
              </a:rPr>
              <a:t>Multiple Measures of Performance </a:t>
            </a:r>
          </a:p>
        </p:txBody>
      </p:sp>
      <p:sp>
        <p:nvSpPr>
          <p:cNvPr id="5" name="Content Placeholder 2">
            <a:extLst>
              <a:ext uri="{FF2B5EF4-FFF2-40B4-BE49-F238E27FC236}">
                <a16:creationId xmlns:a16="http://schemas.microsoft.com/office/drawing/2014/main" id="{679CA589-AAE2-48C6-8088-E227A8E8DBBE}"/>
              </a:ext>
            </a:extLst>
          </p:cNvPr>
          <p:cNvSpPr>
            <a:spLocks noGrp="1"/>
          </p:cNvSpPr>
          <p:nvPr>
            <p:ph idx="1"/>
          </p:nvPr>
        </p:nvSpPr>
        <p:spPr/>
        <p:txBody>
          <a:bodyPr anchor="ctr">
            <a:normAutofit/>
          </a:bodyPr>
          <a:lstStyle/>
          <a:p>
            <a:pPr marL="342900" indent="-342900">
              <a:buFont typeface="Arial" panose="020B0604020202020204" pitchFamily="34" charset="0"/>
              <a:buChar char="•"/>
            </a:pPr>
            <a:r>
              <a:rPr lang="en-US" sz="2000" dirty="0">
                <a:solidFill>
                  <a:srgbClr val="13294B"/>
                </a:solidFill>
              </a:rPr>
              <a:t>NYSED is using several indicators to determine the performance of elementary and middle schools:</a:t>
            </a:r>
          </a:p>
          <a:p>
            <a:pPr lvl="1"/>
            <a:r>
              <a:rPr lang="en-US" sz="2000" dirty="0">
                <a:solidFill>
                  <a:srgbClr val="13294B"/>
                </a:solidFill>
              </a:rPr>
              <a:t>Student academic achievement in language arts, math, and science</a:t>
            </a:r>
          </a:p>
          <a:p>
            <a:pPr lvl="1"/>
            <a:r>
              <a:rPr lang="en-US" sz="2000" dirty="0">
                <a:solidFill>
                  <a:srgbClr val="13294B"/>
                </a:solidFill>
              </a:rPr>
              <a:t>Student growth in language arts and math</a:t>
            </a:r>
          </a:p>
          <a:p>
            <a:pPr lvl="1"/>
            <a:r>
              <a:rPr lang="en-US" sz="2000" dirty="0">
                <a:solidFill>
                  <a:srgbClr val="13294B"/>
                </a:solidFill>
              </a:rPr>
              <a:t>Academic progress in language arts and math</a:t>
            </a:r>
          </a:p>
          <a:p>
            <a:pPr lvl="1"/>
            <a:r>
              <a:rPr lang="en-US" sz="2000" dirty="0">
                <a:solidFill>
                  <a:srgbClr val="13294B"/>
                </a:solidFill>
              </a:rPr>
              <a:t>English language proficiency</a:t>
            </a:r>
          </a:p>
          <a:p>
            <a:pPr lvl="1"/>
            <a:r>
              <a:rPr lang="en-US" sz="2000" dirty="0">
                <a:solidFill>
                  <a:srgbClr val="13294B"/>
                </a:solidFill>
              </a:rPr>
              <a:t>Chronic absenteeism</a:t>
            </a:r>
          </a:p>
          <a:p>
            <a:pPr marL="342900" indent="-342900">
              <a:buFont typeface="Arial" panose="020B0604020202020204" pitchFamily="34" charset="0"/>
              <a:buChar char="•"/>
            </a:pPr>
            <a:r>
              <a:rPr lang="en-US" sz="2000" dirty="0">
                <a:solidFill>
                  <a:srgbClr val="13294B"/>
                </a:solidFill>
              </a:rPr>
              <a:t>For every school, these measures are applied to </a:t>
            </a:r>
            <a:r>
              <a:rPr lang="en-US" sz="2000" b="1" i="1" dirty="0">
                <a:solidFill>
                  <a:srgbClr val="13294B"/>
                </a:solidFill>
              </a:rPr>
              <a:t>all</a:t>
            </a:r>
            <a:r>
              <a:rPr lang="en-US" sz="2000" b="1" dirty="0">
                <a:solidFill>
                  <a:srgbClr val="13294B"/>
                </a:solidFill>
              </a:rPr>
              <a:t> </a:t>
            </a:r>
            <a:r>
              <a:rPr lang="en-US" sz="2000" b="1" i="1" dirty="0">
                <a:solidFill>
                  <a:srgbClr val="13294B"/>
                </a:solidFill>
              </a:rPr>
              <a:t>students</a:t>
            </a:r>
            <a:r>
              <a:rPr lang="en-US" sz="2000" b="1" dirty="0">
                <a:solidFill>
                  <a:srgbClr val="13294B"/>
                </a:solidFill>
              </a:rPr>
              <a:t> </a:t>
            </a:r>
            <a:r>
              <a:rPr lang="en-US" sz="2000" dirty="0">
                <a:solidFill>
                  <a:srgbClr val="13294B"/>
                </a:solidFill>
              </a:rPr>
              <a:t>and specific </a:t>
            </a:r>
            <a:r>
              <a:rPr lang="en-US" sz="2000" b="1" i="1" dirty="0">
                <a:solidFill>
                  <a:srgbClr val="13294B"/>
                </a:solidFill>
              </a:rPr>
              <a:t>student subgroups</a:t>
            </a:r>
            <a:r>
              <a:rPr lang="en-US" sz="2000" dirty="0">
                <a:solidFill>
                  <a:srgbClr val="13294B"/>
                </a:solidFill>
              </a:rPr>
              <a:t>, such as members of racial and ethnic groups, students with disabilities, and English language learners</a:t>
            </a:r>
          </a:p>
        </p:txBody>
      </p:sp>
      <p:sp>
        <p:nvSpPr>
          <p:cNvPr id="2" name="Slide Number Placeholder 1">
            <a:extLst>
              <a:ext uri="{FF2B5EF4-FFF2-40B4-BE49-F238E27FC236}">
                <a16:creationId xmlns:a16="http://schemas.microsoft.com/office/drawing/2014/main" id="{BC5DBDAD-D082-40F2-A89B-4E4F134E6DA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EE74F80-5974-44FC-A210-93279413BE50}"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26678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txBox="1">
            <a:spLocks/>
          </p:cNvSpPr>
          <p:nvPr/>
        </p:nvSpPr>
        <p:spPr>
          <a:xfrm>
            <a:off x="1589819" y="-205775"/>
            <a:ext cx="9355100" cy="942949"/>
          </a:xfrm>
          <a:prstGeom prst="rect">
            <a:avLst/>
          </a:prstGeom>
        </p:spPr>
        <p:txBody>
          <a:bodyPr vert="horz" wrap="square" lIns="0" tIns="330326" rIns="0" bIns="0" rtlCol="0">
            <a:spAutoFit/>
          </a:bodyPr>
          <a:lstStyle>
            <a:lvl1pPr algn="ctr" defTabSz="914400" rtl="0" eaLnBrk="1" latinLnBrk="0" hangingPunct="1">
              <a:lnSpc>
                <a:spcPct val="90000"/>
              </a:lnSpc>
              <a:spcBef>
                <a:spcPct val="0"/>
              </a:spcBef>
              <a:buNone/>
              <a:defRPr sz="4400" kern="1200" cap="all" baseline="0">
                <a:solidFill>
                  <a:schemeClr val="tx1"/>
                </a:solidFill>
                <a:latin typeface="Franklin Gothic Heavy" panose="020B0903020102020204" pitchFamily="34" charset="0"/>
                <a:ea typeface="+mj-ea"/>
                <a:cs typeface="+mj-cs"/>
              </a:defRPr>
            </a:lvl1pPr>
          </a:lstStyle>
          <a:p>
            <a:pPr marL="271780"/>
            <a:r>
              <a:rPr lang="en-US" dirty="0" smtClean="0">
                <a:latin typeface="Calibri" panose="020F0502020204030204" pitchFamily="34" charset="0"/>
                <a:cs typeface="Calibri" panose="020F0502020204030204" pitchFamily="34" charset="0"/>
              </a:rPr>
              <a:t>Mult</a:t>
            </a:r>
            <a:r>
              <a:rPr lang="en-US" spc="-10" dirty="0" smtClean="0">
                <a:latin typeface="Calibri" panose="020F0502020204030204" pitchFamily="34" charset="0"/>
                <a:cs typeface="Calibri" panose="020F0502020204030204" pitchFamily="34" charset="0"/>
              </a:rPr>
              <a:t>i</a:t>
            </a:r>
            <a:r>
              <a:rPr lang="en-US" dirty="0" smtClean="0">
                <a:latin typeface="Calibri" panose="020F0502020204030204" pitchFamily="34" charset="0"/>
                <a:cs typeface="Calibri" panose="020F0502020204030204" pitchFamily="34" charset="0"/>
              </a:rPr>
              <a:t>ple</a:t>
            </a:r>
            <a:r>
              <a:rPr lang="en-US" spc="-35" dirty="0" smtClean="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M</a:t>
            </a:r>
            <a:r>
              <a:rPr lang="en-US" spc="-10" dirty="0" smtClean="0">
                <a:latin typeface="Calibri" panose="020F0502020204030204" pitchFamily="34" charset="0"/>
                <a:cs typeface="Calibri" panose="020F0502020204030204" pitchFamily="34" charset="0"/>
              </a:rPr>
              <a:t>e</a:t>
            </a:r>
            <a:r>
              <a:rPr lang="en-US" dirty="0" smtClean="0">
                <a:latin typeface="Calibri" panose="020F0502020204030204" pitchFamily="34" charset="0"/>
                <a:cs typeface="Calibri" panose="020F0502020204030204" pitchFamily="34" charset="0"/>
              </a:rPr>
              <a:t>a</a:t>
            </a:r>
            <a:r>
              <a:rPr lang="en-US" spc="-10" dirty="0" smtClean="0">
                <a:latin typeface="Calibri" panose="020F0502020204030204" pitchFamily="34" charset="0"/>
                <a:cs typeface="Calibri" panose="020F0502020204030204" pitchFamily="34" charset="0"/>
              </a:rPr>
              <a:t>s</a:t>
            </a:r>
            <a:r>
              <a:rPr lang="en-US" dirty="0" smtClean="0">
                <a:latin typeface="Calibri" panose="020F0502020204030204" pitchFamily="34" charset="0"/>
                <a:cs typeface="Calibri" panose="020F0502020204030204" pitchFamily="34" charset="0"/>
              </a:rPr>
              <a:t>ures</a:t>
            </a:r>
            <a:r>
              <a:rPr lang="en-US" spc="-25" dirty="0" smtClean="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of</a:t>
            </a:r>
            <a:r>
              <a:rPr lang="en-US" spc="-15" dirty="0" smtClean="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Suc</a:t>
            </a:r>
            <a:r>
              <a:rPr lang="en-US" spc="-15" dirty="0" smtClean="0">
                <a:latin typeface="Calibri" panose="020F0502020204030204" pitchFamily="34" charset="0"/>
                <a:cs typeface="Calibri" panose="020F0502020204030204" pitchFamily="34" charset="0"/>
              </a:rPr>
              <a:t>c</a:t>
            </a:r>
            <a:r>
              <a:rPr lang="en-US" dirty="0" smtClean="0">
                <a:latin typeface="Calibri" panose="020F0502020204030204" pitchFamily="34" charset="0"/>
                <a:cs typeface="Calibri" panose="020F0502020204030204" pitchFamily="34" charset="0"/>
              </a:rPr>
              <a:t>e</a:t>
            </a:r>
            <a:r>
              <a:rPr lang="en-US" spc="-10" dirty="0" smtClean="0">
                <a:latin typeface="Calibri" panose="020F0502020204030204" pitchFamily="34" charset="0"/>
                <a:cs typeface="Calibri" panose="020F0502020204030204" pitchFamily="34" charset="0"/>
              </a:rPr>
              <a:t>s</a:t>
            </a:r>
            <a:r>
              <a:rPr lang="en-US" dirty="0" smtClean="0">
                <a:latin typeface="Calibri" panose="020F0502020204030204" pitchFamily="34" charset="0"/>
                <a:cs typeface="Calibri" panose="020F0502020204030204" pitchFamily="34" charset="0"/>
              </a:rPr>
              <a:t>s</a:t>
            </a:r>
            <a:endParaRPr lang="en-US" dirty="0">
              <a:latin typeface="Calibri" panose="020F0502020204030204" pitchFamily="34" charset="0"/>
              <a:cs typeface="Calibri" panose="020F0502020204030204" pitchFamily="34" charset="0"/>
            </a:endParaRPr>
          </a:p>
        </p:txBody>
      </p:sp>
      <p:sp>
        <p:nvSpPr>
          <p:cNvPr id="4" name="object 4"/>
          <p:cNvSpPr txBox="1"/>
          <p:nvPr/>
        </p:nvSpPr>
        <p:spPr>
          <a:xfrm>
            <a:off x="1905271" y="779787"/>
            <a:ext cx="7435215" cy="553998"/>
          </a:xfrm>
          <a:prstGeom prst="rect">
            <a:avLst/>
          </a:prstGeom>
        </p:spPr>
        <p:txBody>
          <a:bodyPr vert="horz" wrap="square" lIns="0" tIns="0" rIns="0" bIns="0" rtlCol="0">
            <a:spAutoFit/>
          </a:bodyPr>
          <a:lstStyle/>
          <a:p>
            <a:pPr marL="12700" marR="5080"/>
            <a:r>
              <a:rPr dirty="0">
                <a:solidFill>
                  <a:srgbClr val="21305E"/>
                </a:solidFill>
                <a:latin typeface="Calibri" panose="020F0502020204030204" pitchFamily="34" charset="0"/>
                <a:cs typeface="Calibri" panose="020F0502020204030204" pitchFamily="34" charset="0"/>
              </a:rPr>
              <a:t>New</a:t>
            </a:r>
            <a:r>
              <a:rPr spc="5" dirty="0">
                <a:solidFill>
                  <a:srgbClr val="21305E"/>
                </a:solidFill>
                <a:latin typeface="Calibri" panose="020F0502020204030204" pitchFamily="34" charset="0"/>
                <a:cs typeface="Calibri" panose="020F0502020204030204" pitchFamily="34" charset="0"/>
              </a:rPr>
              <a:t> </a:t>
            </a:r>
            <a:r>
              <a:rPr dirty="0">
                <a:solidFill>
                  <a:srgbClr val="21305E"/>
                </a:solidFill>
                <a:latin typeface="Calibri" panose="020F0502020204030204" pitchFamily="34" charset="0"/>
                <a:cs typeface="Calibri" panose="020F0502020204030204" pitchFamily="34" charset="0"/>
              </a:rPr>
              <a:t>York S</a:t>
            </a:r>
            <a:r>
              <a:rPr spc="5" dirty="0">
                <a:solidFill>
                  <a:srgbClr val="21305E"/>
                </a:solidFill>
                <a:latin typeface="Calibri" panose="020F0502020204030204" pitchFamily="34" charset="0"/>
                <a:cs typeface="Calibri" panose="020F0502020204030204" pitchFamily="34" charset="0"/>
              </a:rPr>
              <a:t>t</a:t>
            </a:r>
            <a:r>
              <a:rPr dirty="0">
                <a:solidFill>
                  <a:srgbClr val="21305E"/>
                </a:solidFill>
                <a:latin typeface="Calibri" panose="020F0502020204030204" pitchFamily="34" charset="0"/>
                <a:cs typeface="Calibri" panose="020F0502020204030204" pitchFamily="34" charset="0"/>
              </a:rPr>
              <a:t>ate</a:t>
            </a:r>
            <a:r>
              <a:rPr spc="-10" dirty="0">
                <a:solidFill>
                  <a:srgbClr val="21305E"/>
                </a:solidFill>
                <a:latin typeface="Calibri" panose="020F0502020204030204" pitchFamily="34" charset="0"/>
                <a:cs typeface="Calibri" panose="020F0502020204030204" pitchFamily="34" charset="0"/>
              </a:rPr>
              <a:t> </a:t>
            </a:r>
            <a:r>
              <a:rPr spc="-40" dirty="0">
                <a:solidFill>
                  <a:srgbClr val="21305E"/>
                </a:solidFill>
                <a:latin typeface="Calibri" panose="020F0502020204030204" pitchFamily="34" charset="0"/>
                <a:cs typeface="Calibri" panose="020F0502020204030204" pitchFamily="34" charset="0"/>
              </a:rPr>
              <a:t>w</a:t>
            </a:r>
            <a:r>
              <a:rPr dirty="0">
                <a:solidFill>
                  <a:srgbClr val="21305E"/>
                </a:solidFill>
                <a:latin typeface="Calibri" panose="020F0502020204030204" pitchFamily="34" charset="0"/>
                <a:cs typeface="Calibri" panose="020F0502020204030204" pitchFamily="34" charset="0"/>
              </a:rPr>
              <a:t>i</a:t>
            </a:r>
            <a:r>
              <a:rPr spc="-10" dirty="0">
                <a:solidFill>
                  <a:srgbClr val="21305E"/>
                </a:solidFill>
                <a:latin typeface="Calibri" panose="020F0502020204030204" pitchFamily="34" charset="0"/>
                <a:cs typeface="Calibri" panose="020F0502020204030204" pitchFamily="34" charset="0"/>
              </a:rPr>
              <a:t>l</a:t>
            </a:r>
            <a:r>
              <a:rPr dirty="0">
                <a:solidFill>
                  <a:srgbClr val="21305E"/>
                </a:solidFill>
                <a:latin typeface="Calibri" panose="020F0502020204030204" pitchFamily="34" charset="0"/>
                <a:cs typeface="Calibri" panose="020F0502020204030204" pitchFamily="34" charset="0"/>
              </a:rPr>
              <a:t>l</a:t>
            </a:r>
            <a:r>
              <a:rPr spc="45" dirty="0">
                <a:solidFill>
                  <a:srgbClr val="21305E"/>
                </a:solidFill>
                <a:latin typeface="Calibri" panose="020F0502020204030204" pitchFamily="34" charset="0"/>
                <a:cs typeface="Calibri" panose="020F0502020204030204" pitchFamily="34" charset="0"/>
              </a:rPr>
              <a:t> </a:t>
            </a:r>
            <a:r>
              <a:rPr dirty="0">
                <a:solidFill>
                  <a:srgbClr val="21305E"/>
                </a:solidFill>
                <a:latin typeface="Calibri" panose="020F0502020204030204" pitchFamily="34" charset="0"/>
                <a:cs typeface="Calibri" panose="020F0502020204030204" pitchFamily="34" charset="0"/>
              </a:rPr>
              <a:t>use</a:t>
            </a:r>
            <a:r>
              <a:rPr spc="5" dirty="0">
                <a:solidFill>
                  <a:srgbClr val="21305E"/>
                </a:solidFill>
                <a:latin typeface="Calibri" panose="020F0502020204030204" pitchFamily="34" charset="0"/>
                <a:cs typeface="Calibri" panose="020F0502020204030204" pitchFamily="34" charset="0"/>
              </a:rPr>
              <a:t> </a:t>
            </a:r>
            <a:r>
              <a:rPr dirty="0">
                <a:solidFill>
                  <a:srgbClr val="21305E"/>
                </a:solidFill>
                <a:latin typeface="Calibri" panose="020F0502020204030204" pitchFamily="34" charset="0"/>
                <a:cs typeface="Calibri" panose="020F0502020204030204" pitchFamily="34" charset="0"/>
              </a:rPr>
              <a:t>multi</a:t>
            </a:r>
            <a:r>
              <a:rPr spc="-10" dirty="0">
                <a:solidFill>
                  <a:srgbClr val="21305E"/>
                </a:solidFill>
                <a:latin typeface="Calibri" panose="020F0502020204030204" pitchFamily="34" charset="0"/>
                <a:cs typeface="Calibri" panose="020F0502020204030204" pitchFamily="34" charset="0"/>
              </a:rPr>
              <a:t>p</a:t>
            </a:r>
            <a:r>
              <a:rPr dirty="0">
                <a:solidFill>
                  <a:srgbClr val="21305E"/>
                </a:solidFill>
                <a:latin typeface="Calibri" panose="020F0502020204030204" pitchFamily="34" charset="0"/>
                <a:cs typeface="Calibri" panose="020F0502020204030204" pitchFamily="34" charset="0"/>
              </a:rPr>
              <a:t>le</a:t>
            </a:r>
            <a:r>
              <a:rPr spc="5" dirty="0">
                <a:solidFill>
                  <a:srgbClr val="21305E"/>
                </a:solidFill>
                <a:latin typeface="Calibri" panose="020F0502020204030204" pitchFamily="34" charset="0"/>
                <a:cs typeface="Calibri" panose="020F0502020204030204" pitchFamily="34" charset="0"/>
              </a:rPr>
              <a:t> </a:t>
            </a:r>
            <a:r>
              <a:rPr dirty="0">
                <a:solidFill>
                  <a:srgbClr val="21305E"/>
                </a:solidFill>
                <a:latin typeface="Calibri" panose="020F0502020204030204" pitchFamily="34" charset="0"/>
                <a:cs typeface="Calibri" panose="020F0502020204030204" pitchFamily="34" charset="0"/>
              </a:rPr>
              <a:t>measur</a:t>
            </a:r>
            <a:r>
              <a:rPr spc="-10" dirty="0">
                <a:solidFill>
                  <a:srgbClr val="21305E"/>
                </a:solidFill>
                <a:latin typeface="Calibri" panose="020F0502020204030204" pitchFamily="34" charset="0"/>
                <a:cs typeface="Calibri" panose="020F0502020204030204" pitchFamily="34" charset="0"/>
              </a:rPr>
              <a:t>e</a:t>
            </a:r>
            <a:r>
              <a:rPr dirty="0">
                <a:solidFill>
                  <a:srgbClr val="21305E"/>
                </a:solidFill>
                <a:latin typeface="Calibri" panose="020F0502020204030204" pitchFamily="34" charset="0"/>
                <a:cs typeface="Calibri" panose="020F0502020204030204" pitchFamily="34" charset="0"/>
              </a:rPr>
              <a:t>s</a:t>
            </a:r>
            <a:r>
              <a:rPr spc="10" dirty="0">
                <a:solidFill>
                  <a:srgbClr val="21305E"/>
                </a:solidFill>
                <a:latin typeface="Calibri" panose="020F0502020204030204" pitchFamily="34" charset="0"/>
                <a:cs typeface="Calibri" panose="020F0502020204030204" pitchFamily="34" charset="0"/>
              </a:rPr>
              <a:t> </a:t>
            </a:r>
            <a:r>
              <a:rPr dirty="0">
                <a:solidFill>
                  <a:srgbClr val="21305E"/>
                </a:solidFill>
                <a:latin typeface="Calibri" panose="020F0502020204030204" pitchFamily="34" charset="0"/>
                <a:cs typeface="Calibri" panose="020F0502020204030204" pitchFamily="34" charset="0"/>
              </a:rPr>
              <a:t>of success </a:t>
            </a:r>
            <a:r>
              <a:rPr spc="5" dirty="0">
                <a:solidFill>
                  <a:srgbClr val="21305E"/>
                </a:solidFill>
                <a:latin typeface="Calibri" panose="020F0502020204030204" pitchFamily="34" charset="0"/>
                <a:cs typeface="Calibri" panose="020F0502020204030204" pitchFamily="34" charset="0"/>
              </a:rPr>
              <a:t>t</a:t>
            </a:r>
            <a:r>
              <a:rPr dirty="0">
                <a:solidFill>
                  <a:srgbClr val="21305E"/>
                </a:solidFill>
                <a:latin typeface="Calibri" panose="020F0502020204030204" pitchFamily="34" charset="0"/>
                <a:cs typeface="Calibri" panose="020F0502020204030204" pitchFamily="34" charset="0"/>
              </a:rPr>
              <a:t>o id</a:t>
            </a:r>
            <a:r>
              <a:rPr spc="-10" dirty="0">
                <a:solidFill>
                  <a:srgbClr val="21305E"/>
                </a:solidFill>
                <a:latin typeface="Calibri" panose="020F0502020204030204" pitchFamily="34" charset="0"/>
                <a:cs typeface="Calibri" panose="020F0502020204030204" pitchFamily="34" charset="0"/>
              </a:rPr>
              <a:t>e</a:t>
            </a:r>
            <a:r>
              <a:rPr dirty="0">
                <a:solidFill>
                  <a:srgbClr val="21305E"/>
                </a:solidFill>
                <a:latin typeface="Calibri" panose="020F0502020204030204" pitchFamily="34" charset="0"/>
                <a:cs typeface="Calibri" panose="020F0502020204030204" pitchFamily="34" charset="0"/>
              </a:rPr>
              <a:t>ntify scho</a:t>
            </a:r>
            <a:r>
              <a:rPr spc="-10" dirty="0">
                <a:solidFill>
                  <a:srgbClr val="21305E"/>
                </a:solidFill>
                <a:latin typeface="Calibri" panose="020F0502020204030204" pitchFamily="34" charset="0"/>
                <a:cs typeface="Calibri" panose="020F0502020204030204" pitchFamily="34" charset="0"/>
              </a:rPr>
              <a:t>o</a:t>
            </a:r>
            <a:r>
              <a:rPr dirty="0">
                <a:solidFill>
                  <a:srgbClr val="21305E"/>
                </a:solidFill>
                <a:latin typeface="Calibri" panose="020F0502020204030204" pitchFamily="34" charset="0"/>
                <a:cs typeface="Calibri" panose="020F0502020204030204" pitchFamily="34" charset="0"/>
              </a:rPr>
              <a:t>ls, be</a:t>
            </a:r>
            <a:r>
              <a:rPr spc="-10" dirty="0">
                <a:solidFill>
                  <a:srgbClr val="21305E"/>
                </a:solidFill>
                <a:latin typeface="Calibri" panose="020F0502020204030204" pitchFamily="34" charset="0"/>
                <a:cs typeface="Calibri" panose="020F0502020204030204" pitchFamily="34" charset="0"/>
              </a:rPr>
              <a:t>g</a:t>
            </a:r>
            <a:r>
              <a:rPr dirty="0">
                <a:solidFill>
                  <a:srgbClr val="21305E"/>
                </a:solidFill>
                <a:latin typeface="Calibri" panose="020F0502020204030204" pitchFamily="34" charset="0"/>
                <a:cs typeface="Calibri" panose="020F0502020204030204" pitchFamily="34" charset="0"/>
              </a:rPr>
              <a:t>i</a:t>
            </a:r>
            <a:r>
              <a:rPr spc="-10" dirty="0">
                <a:solidFill>
                  <a:srgbClr val="21305E"/>
                </a:solidFill>
                <a:latin typeface="Calibri" panose="020F0502020204030204" pitchFamily="34" charset="0"/>
                <a:cs typeface="Calibri" panose="020F0502020204030204" pitchFamily="34" charset="0"/>
              </a:rPr>
              <a:t>n</a:t>
            </a:r>
            <a:r>
              <a:rPr dirty="0">
                <a:solidFill>
                  <a:srgbClr val="21305E"/>
                </a:solidFill>
                <a:latin typeface="Calibri" panose="020F0502020204030204" pitchFamily="34" charset="0"/>
                <a:cs typeface="Calibri" panose="020F0502020204030204" pitchFamily="34" charset="0"/>
              </a:rPr>
              <a:t>n</a:t>
            </a:r>
            <a:r>
              <a:rPr spc="-10" dirty="0">
                <a:solidFill>
                  <a:srgbClr val="21305E"/>
                </a:solidFill>
                <a:latin typeface="Calibri" panose="020F0502020204030204" pitchFamily="34" charset="0"/>
                <a:cs typeface="Calibri" panose="020F0502020204030204" pitchFamily="34" charset="0"/>
              </a:rPr>
              <a:t>i</a:t>
            </a:r>
            <a:r>
              <a:rPr dirty="0">
                <a:solidFill>
                  <a:srgbClr val="21305E"/>
                </a:solidFill>
                <a:latin typeface="Calibri" panose="020F0502020204030204" pitchFamily="34" charset="0"/>
                <a:cs typeface="Calibri" panose="020F0502020204030204" pitchFamily="34" charset="0"/>
              </a:rPr>
              <a:t>ng</a:t>
            </a:r>
            <a:r>
              <a:rPr spc="30" dirty="0">
                <a:solidFill>
                  <a:srgbClr val="21305E"/>
                </a:solidFill>
                <a:latin typeface="Calibri" panose="020F0502020204030204" pitchFamily="34" charset="0"/>
                <a:cs typeface="Calibri" panose="020F0502020204030204" pitchFamily="34" charset="0"/>
              </a:rPr>
              <a:t> </a:t>
            </a:r>
            <a:r>
              <a:rPr spc="-40" dirty="0">
                <a:solidFill>
                  <a:srgbClr val="21305E"/>
                </a:solidFill>
                <a:latin typeface="Calibri" panose="020F0502020204030204" pitchFamily="34" charset="0"/>
                <a:cs typeface="Calibri" panose="020F0502020204030204" pitchFamily="34" charset="0"/>
              </a:rPr>
              <a:t>w</a:t>
            </a:r>
            <a:r>
              <a:rPr dirty="0">
                <a:solidFill>
                  <a:srgbClr val="21305E"/>
                </a:solidFill>
                <a:latin typeface="Calibri" panose="020F0502020204030204" pitchFamily="34" charset="0"/>
                <a:cs typeface="Calibri" panose="020F0502020204030204" pitchFamily="34" charset="0"/>
              </a:rPr>
              <a:t>ith</a:t>
            </a:r>
            <a:r>
              <a:rPr spc="35" dirty="0">
                <a:solidFill>
                  <a:srgbClr val="21305E"/>
                </a:solidFill>
                <a:latin typeface="Calibri" panose="020F0502020204030204" pitchFamily="34" charset="0"/>
                <a:cs typeface="Calibri" panose="020F0502020204030204" pitchFamily="34" charset="0"/>
              </a:rPr>
              <a:t> </a:t>
            </a:r>
            <a:r>
              <a:rPr dirty="0">
                <a:solidFill>
                  <a:srgbClr val="21305E"/>
                </a:solidFill>
                <a:latin typeface="Calibri" panose="020F0502020204030204" pitchFamily="34" charset="0"/>
                <a:cs typeface="Calibri" panose="020F0502020204030204" pitchFamily="34" charset="0"/>
              </a:rPr>
              <a:t>20</a:t>
            </a:r>
            <a:r>
              <a:rPr spc="-10" dirty="0">
                <a:solidFill>
                  <a:srgbClr val="21305E"/>
                </a:solidFill>
                <a:latin typeface="Calibri" panose="020F0502020204030204" pitchFamily="34" charset="0"/>
                <a:cs typeface="Calibri" panose="020F0502020204030204" pitchFamily="34" charset="0"/>
              </a:rPr>
              <a:t>1</a:t>
            </a:r>
            <a:r>
              <a:rPr spc="-30" dirty="0">
                <a:solidFill>
                  <a:srgbClr val="21305E"/>
                </a:solidFill>
                <a:latin typeface="Calibri" panose="020F0502020204030204" pitchFamily="34" charset="0"/>
                <a:cs typeface="Calibri" panose="020F0502020204030204" pitchFamily="34" charset="0"/>
              </a:rPr>
              <a:t>7</a:t>
            </a:r>
            <a:r>
              <a:rPr dirty="0">
                <a:solidFill>
                  <a:srgbClr val="21305E"/>
                </a:solidFill>
                <a:latin typeface="Calibri" panose="020F0502020204030204" pitchFamily="34" charset="0"/>
                <a:cs typeface="Calibri" panose="020F0502020204030204" pitchFamily="34" charset="0"/>
              </a:rPr>
              <a:t>-18</a:t>
            </a:r>
            <a:r>
              <a:rPr spc="15" dirty="0">
                <a:solidFill>
                  <a:srgbClr val="21305E"/>
                </a:solidFill>
                <a:latin typeface="Calibri" panose="020F0502020204030204" pitchFamily="34" charset="0"/>
                <a:cs typeface="Calibri" panose="020F0502020204030204" pitchFamily="34" charset="0"/>
              </a:rPr>
              <a:t> </a:t>
            </a:r>
            <a:r>
              <a:rPr dirty="0">
                <a:solidFill>
                  <a:srgbClr val="21305E"/>
                </a:solidFill>
                <a:latin typeface="Calibri" panose="020F0502020204030204" pitchFamily="34" charset="0"/>
                <a:cs typeface="Calibri" panose="020F0502020204030204" pitchFamily="34" charset="0"/>
              </a:rPr>
              <a:t>sch</a:t>
            </a:r>
            <a:r>
              <a:rPr spc="-10" dirty="0">
                <a:solidFill>
                  <a:srgbClr val="21305E"/>
                </a:solidFill>
                <a:latin typeface="Calibri" panose="020F0502020204030204" pitchFamily="34" charset="0"/>
                <a:cs typeface="Calibri" panose="020F0502020204030204" pitchFamily="34" charset="0"/>
              </a:rPr>
              <a:t>o</a:t>
            </a:r>
            <a:r>
              <a:rPr dirty="0">
                <a:solidFill>
                  <a:srgbClr val="21305E"/>
                </a:solidFill>
                <a:latin typeface="Calibri" panose="020F0502020204030204" pitchFamily="34" charset="0"/>
                <a:cs typeface="Calibri" panose="020F0502020204030204" pitchFamily="34" charset="0"/>
              </a:rPr>
              <a:t>ol</a:t>
            </a:r>
            <a:r>
              <a:rPr spc="5" dirty="0">
                <a:solidFill>
                  <a:srgbClr val="21305E"/>
                </a:solidFill>
                <a:latin typeface="Calibri" panose="020F0502020204030204" pitchFamily="34" charset="0"/>
                <a:cs typeface="Calibri" panose="020F0502020204030204" pitchFamily="34" charset="0"/>
              </a:rPr>
              <a:t> </a:t>
            </a:r>
            <a:r>
              <a:rPr spc="-25" dirty="0">
                <a:solidFill>
                  <a:srgbClr val="21305E"/>
                </a:solidFill>
                <a:latin typeface="Calibri" panose="020F0502020204030204" pitchFamily="34" charset="0"/>
                <a:cs typeface="Calibri" panose="020F0502020204030204" pitchFamily="34" charset="0"/>
              </a:rPr>
              <a:t>y</a:t>
            </a:r>
            <a:r>
              <a:rPr dirty="0">
                <a:solidFill>
                  <a:srgbClr val="21305E"/>
                </a:solidFill>
                <a:latin typeface="Calibri" panose="020F0502020204030204" pitchFamily="34" charset="0"/>
                <a:cs typeface="Calibri" panose="020F0502020204030204" pitchFamily="34" charset="0"/>
              </a:rPr>
              <a:t>e</a:t>
            </a:r>
            <a:r>
              <a:rPr spc="-10" dirty="0">
                <a:solidFill>
                  <a:srgbClr val="21305E"/>
                </a:solidFill>
                <a:latin typeface="Calibri" panose="020F0502020204030204" pitchFamily="34" charset="0"/>
                <a:cs typeface="Calibri" panose="020F0502020204030204" pitchFamily="34" charset="0"/>
              </a:rPr>
              <a:t>a</a:t>
            </a:r>
            <a:r>
              <a:rPr dirty="0">
                <a:solidFill>
                  <a:srgbClr val="21305E"/>
                </a:solidFill>
                <a:latin typeface="Calibri" panose="020F0502020204030204" pitchFamily="34" charset="0"/>
                <a:cs typeface="Calibri" panose="020F0502020204030204" pitchFamily="34" charset="0"/>
              </a:rPr>
              <a:t>r</a:t>
            </a:r>
            <a:r>
              <a:rPr spc="25" dirty="0">
                <a:solidFill>
                  <a:srgbClr val="21305E"/>
                </a:solidFill>
                <a:latin typeface="Calibri" panose="020F0502020204030204" pitchFamily="34" charset="0"/>
                <a:cs typeface="Calibri" panose="020F0502020204030204" pitchFamily="34" charset="0"/>
              </a:rPr>
              <a:t> </a:t>
            </a:r>
            <a:r>
              <a:rPr dirty="0">
                <a:solidFill>
                  <a:srgbClr val="21305E"/>
                </a:solidFill>
                <a:latin typeface="Calibri" panose="020F0502020204030204" pitchFamily="34" charset="0"/>
                <a:cs typeface="Calibri" panose="020F0502020204030204" pitchFamily="34" charset="0"/>
              </a:rPr>
              <a:t>res</a:t>
            </a:r>
            <a:r>
              <a:rPr spc="-10" dirty="0">
                <a:solidFill>
                  <a:srgbClr val="21305E"/>
                </a:solidFill>
                <a:latin typeface="Calibri" panose="020F0502020204030204" pitchFamily="34" charset="0"/>
                <a:cs typeface="Calibri" panose="020F0502020204030204" pitchFamily="34" charset="0"/>
              </a:rPr>
              <a:t>u</a:t>
            </a:r>
            <a:r>
              <a:rPr dirty="0">
                <a:solidFill>
                  <a:srgbClr val="21305E"/>
                </a:solidFill>
                <a:latin typeface="Calibri" panose="020F0502020204030204" pitchFamily="34" charset="0"/>
                <a:cs typeface="Calibri" panose="020F0502020204030204" pitchFamily="34" charset="0"/>
              </a:rPr>
              <a:t>lts.</a:t>
            </a:r>
            <a:endParaRPr dirty="0">
              <a:solidFill>
                <a:prstClr val="black"/>
              </a:solidFill>
              <a:latin typeface="Calibri" panose="020F0502020204030204" pitchFamily="34" charset="0"/>
              <a:cs typeface="Calibri" panose="020F0502020204030204" pitchFamily="34" charset="0"/>
            </a:endParaRPr>
          </a:p>
        </p:txBody>
      </p:sp>
      <p:sp>
        <p:nvSpPr>
          <p:cNvPr id="5" name="object 5"/>
          <p:cNvSpPr txBox="1"/>
          <p:nvPr/>
        </p:nvSpPr>
        <p:spPr>
          <a:xfrm>
            <a:off x="4126502" y="1422801"/>
            <a:ext cx="6442075" cy="553998"/>
          </a:xfrm>
          <a:prstGeom prst="rect">
            <a:avLst/>
          </a:prstGeom>
        </p:spPr>
        <p:txBody>
          <a:bodyPr vert="horz" wrap="square" lIns="0" tIns="0" rIns="0" bIns="0" rtlCol="0">
            <a:spAutoFit/>
          </a:bodyPr>
          <a:lstStyle/>
          <a:p>
            <a:pPr marL="12700" marR="5080"/>
            <a:r>
              <a:rPr sz="1200" dirty="0">
                <a:solidFill>
                  <a:srgbClr val="21305E"/>
                </a:solidFill>
                <a:latin typeface="Arial"/>
                <a:cs typeface="Arial"/>
              </a:rPr>
              <a:t>For</a:t>
            </a:r>
            <a:r>
              <a:rPr sz="1200" spc="-5" dirty="0">
                <a:solidFill>
                  <a:srgbClr val="21305E"/>
                </a:solidFill>
                <a:latin typeface="Arial"/>
                <a:cs typeface="Arial"/>
              </a:rPr>
              <a:t> </a:t>
            </a:r>
            <a:r>
              <a:rPr sz="1200" b="1" dirty="0">
                <a:solidFill>
                  <a:srgbClr val="21305E"/>
                </a:solidFill>
                <a:latin typeface="Arial"/>
                <a:cs typeface="Arial"/>
              </a:rPr>
              <a:t>all </a:t>
            </a:r>
            <a:r>
              <a:rPr sz="1200" b="1" spc="5" dirty="0">
                <a:solidFill>
                  <a:srgbClr val="21305E"/>
                </a:solidFill>
                <a:latin typeface="Arial"/>
                <a:cs typeface="Arial"/>
              </a:rPr>
              <a:t>s</a:t>
            </a:r>
            <a:r>
              <a:rPr sz="1200" b="1" dirty="0">
                <a:solidFill>
                  <a:srgbClr val="21305E"/>
                </a:solidFill>
                <a:latin typeface="Arial"/>
                <a:cs typeface="Arial"/>
              </a:rPr>
              <a:t>cho</a:t>
            </a:r>
            <a:r>
              <a:rPr sz="1200" b="1" spc="-5" dirty="0">
                <a:solidFill>
                  <a:srgbClr val="21305E"/>
                </a:solidFill>
                <a:latin typeface="Arial"/>
                <a:cs typeface="Arial"/>
              </a:rPr>
              <a:t>o</a:t>
            </a:r>
            <a:r>
              <a:rPr sz="1200" b="1" dirty="0">
                <a:solidFill>
                  <a:srgbClr val="21305E"/>
                </a:solidFill>
                <a:latin typeface="Arial"/>
                <a:cs typeface="Arial"/>
              </a:rPr>
              <a:t>l</a:t>
            </a:r>
            <a:r>
              <a:rPr sz="1200" b="1" spc="10" dirty="0">
                <a:solidFill>
                  <a:srgbClr val="21305E"/>
                </a:solidFill>
                <a:latin typeface="Arial"/>
                <a:cs typeface="Arial"/>
              </a:rPr>
              <a:t>s</a:t>
            </a:r>
            <a:r>
              <a:rPr sz="1200" dirty="0">
                <a:solidFill>
                  <a:srgbClr val="21305E"/>
                </a:solidFill>
                <a:latin typeface="Arial"/>
                <a:cs typeface="Arial"/>
              </a:rPr>
              <a:t>,</a:t>
            </a:r>
            <a:r>
              <a:rPr sz="1200" spc="-10" dirty="0">
                <a:solidFill>
                  <a:srgbClr val="21305E"/>
                </a:solidFill>
                <a:latin typeface="Arial"/>
                <a:cs typeface="Arial"/>
              </a:rPr>
              <a:t> </a:t>
            </a:r>
            <a:r>
              <a:rPr sz="1200" dirty="0">
                <a:solidFill>
                  <a:srgbClr val="21305E"/>
                </a:solidFill>
                <a:latin typeface="Arial"/>
                <a:cs typeface="Arial"/>
              </a:rPr>
              <a:t>b</a:t>
            </a:r>
            <a:r>
              <a:rPr sz="1200" spc="5" dirty="0">
                <a:solidFill>
                  <a:srgbClr val="21305E"/>
                </a:solidFill>
                <a:latin typeface="Arial"/>
                <a:cs typeface="Arial"/>
              </a:rPr>
              <a:t>a</a:t>
            </a:r>
            <a:r>
              <a:rPr sz="1200" dirty="0">
                <a:solidFill>
                  <a:srgbClr val="21305E"/>
                </a:solidFill>
                <a:latin typeface="Arial"/>
                <a:cs typeface="Arial"/>
              </a:rPr>
              <a:t>sed</a:t>
            </a:r>
            <a:r>
              <a:rPr sz="1200" spc="-30" dirty="0">
                <a:solidFill>
                  <a:srgbClr val="21305E"/>
                </a:solidFill>
                <a:latin typeface="Arial"/>
                <a:cs typeface="Arial"/>
              </a:rPr>
              <a:t> </a:t>
            </a:r>
            <a:r>
              <a:rPr sz="1200" dirty="0">
                <a:solidFill>
                  <a:srgbClr val="21305E"/>
                </a:solidFill>
                <a:latin typeface="Arial"/>
                <a:cs typeface="Arial"/>
              </a:rPr>
              <a:t>on</a:t>
            </a:r>
            <a:r>
              <a:rPr sz="1200" spc="-5" dirty="0">
                <a:solidFill>
                  <a:srgbClr val="21305E"/>
                </a:solidFill>
                <a:latin typeface="Arial"/>
                <a:cs typeface="Arial"/>
              </a:rPr>
              <a:t> </a:t>
            </a:r>
            <a:r>
              <a:rPr sz="1200" dirty="0">
                <a:solidFill>
                  <a:srgbClr val="21305E"/>
                </a:solidFill>
                <a:latin typeface="Arial"/>
                <a:cs typeface="Arial"/>
              </a:rPr>
              <a:t>the</a:t>
            </a:r>
            <a:r>
              <a:rPr sz="1200" spc="-20" dirty="0">
                <a:solidFill>
                  <a:srgbClr val="21305E"/>
                </a:solidFill>
                <a:latin typeface="Arial"/>
                <a:cs typeface="Arial"/>
              </a:rPr>
              <a:t> </a:t>
            </a:r>
            <a:r>
              <a:rPr sz="1200" spc="-5" dirty="0">
                <a:solidFill>
                  <a:srgbClr val="21305E"/>
                </a:solidFill>
                <a:latin typeface="Arial"/>
                <a:cs typeface="Arial"/>
              </a:rPr>
              <a:t>C</a:t>
            </a:r>
            <a:r>
              <a:rPr sz="1200" dirty="0">
                <a:solidFill>
                  <a:srgbClr val="21305E"/>
                </a:solidFill>
                <a:latin typeface="Arial"/>
                <a:cs typeface="Arial"/>
              </a:rPr>
              <a:t>ompos</a:t>
            </a:r>
            <a:r>
              <a:rPr sz="1200" spc="-5" dirty="0">
                <a:solidFill>
                  <a:srgbClr val="21305E"/>
                </a:solidFill>
                <a:latin typeface="Arial"/>
                <a:cs typeface="Arial"/>
              </a:rPr>
              <a:t>i</a:t>
            </a:r>
            <a:r>
              <a:rPr sz="1200" dirty="0">
                <a:solidFill>
                  <a:srgbClr val="21305E"/>
                </a:solidFill>
                <a:latin typeface="Arial"/>
                <a:cs typeface="Arial"/>
              </a:rPr>
              <a:t>te</a:t>
            </a:r>
            <a:r>
              <a:rPr sz="1200" spc="-30" dirty="0">
                <a:solidFill>
                  <a:srgbClr val="21305E"/>
                </a:solidFill>
                <a:latin typeface="Arial"/>
                <a:cs typeface="Arial"/>
              </a:rPr>
              <a:t> </a:t>
            </a:r>
            <a:r>
              <a:rPr sz="1200" dirty="0">
                <a:solidFill>
                  <a:srgbClr val="21305E"/>
                </a:solidFill>
                <a:latin typeface="Arial"/>
                <a:cs typeface="Arial"/>
              </a:rPr>
              <a:t>Pe</a:t>
            </a:r>
            <a:r>
              <a:rPr sz="1200" spc="-5" dirty="0">
                <a:solidFill>
                  <a:srgbClr val="21305E"/>
                </a:solidFill>
                <a:latin typeface="Arial"/>
                <a:cs typeface="Arial"/>
              </a:rPr>
              <a:t>r</a:t>
            </a:r>
            <a:r>
              <a:rPr sz="1200" dirty="0">
                <a:solidFill>
                  <a:srgbClr val="21305E"/>
                </a:solidFill>
                <a:latin typeface="Arial"/>
                <a:cs typeface="Arial"/>
              </a:rPr>
              <a:t>fo</a:t>
            </a:r>
            <a:r>
              <a:rPr sz="1200" spc="-5" dirty="0">
                <a:solidFill>
                  <a:srgbClr val="21305E"/>
                </a:solidFill>
                <a:latin typeface="Arial"/>
                <a:cs typeface="Arial"/>
              </a:rPr>
              <a:t>r</a:t>
            </a:r>
            <a:r>
              <a:rPr sz="1200" spc="-10" dirty="0">
                <a:solidFill>
                  <a:srgbClr val="21305E"/>
                </a:solidFill>
                <a:latin typeface="Arial"/>
                <a:cs typeface="Arial"/>
              </a:rPr>
              <a:t>m</a:t>
            </a:r>
            <a:r>
              <a:rPr sz="1200" dirty="0">
                <a:solidFill>
                  <a:srgbClr val="21305E"/>
                </a:solidFill>
                <a:latin typeface="Arial"/>
                <a:cs typeface="Arial"/>
              </a:rPr>
              <a:t>a</a:t>
            </a:r>
            <a:r>
              <a:rPr sz="1200" spc="5" dirty="0">
                <a:solidFill>
                  <a:srgbClr val="21305E"/>
                </a:solidFill>
                <a:latin typeface="Arial"/>
                <a:cs typeface="Arial"/>
              </a:rPr>
              <a:t>n</a:t>
            </a:r>
            <a:r>
              <a:rPr sz="1200" dirty="0">
                <a:solidFill>
                  <a:srgbClr val="21305E"/>
                </a:solidFill>
                <a:latin typeface="Arial"/>
                <a:cs typeface="Arial"/>
              </a:rPr>
              <a:t>ce</a:t>
            </a:r>
            <a:r>
              <a:rPr sz="1200" spc="-35" dirty="0">
                <a:solidFill>
                  <a:srgbClr val="21305E"/>
                </a:solidFill>
                <a:latin typeface="Arial"/>
                <a:cs typeface="Arial"/>
              </a:rPr>
              <a:t> </a:t>
            </a:r>
            <a:r>
              <a:rPr sz="1200" dirty="0">
                <a:solidFill>
                  <a:srgbClr val="21305E"/>
                </a:solidFill>
                <a:latin typeface="Arial"/>
                <a:cs typeface="Arial"/>
              </a:rPr>
              <a:t>Ind</a:t>
            </a:r>
            <a:r>
              <a:rPr sz="1200" spc="5" dirty="0">
                <a:solidFill>
                  <a:srgbClr val="21305E"/>
                </a:solidFill>
                <a:latin typeface="Arial"/>
                <a:cs typeface="Arial"/>
              </a:rPr>
              <a:t>e</a:t>
            </a:r>
            <a:r>
              <a:rPr sz="1200" dirty="0">
                <a:solidFill>
                  <a:srgbClr val="21305E"/>
                </a:solidFill>
                <a:latin typeface="Arial"/>
                <a:cs typeface="Arial"/>
              </a:rPr>
              <a:t>x,</a:t>
            </a:r>
            <a:r>
              <a:rPr sz="1200" spc="-25" dirty="0">
                <a:solidFill>
                  <a:srgbClr val="21305E"/>
                </a:solidFill>
                <a:latin typeface="Arial"/>
                <a:cs typeface="Arial"/>
              </a:rPr>
              <a:t> </a:t>
            </a:r>
            <a:r>
              <a:rPr sz="1200" spc="-5" dirty="0">
                <a:solidFill>
                  <a:srgbClr val="21305E"/>
                </a:solidFill>
                <a:latin typeface="Arial"/>
                <a:cs typeface="Arial"/>
              </a:rPr>
              <a:t>w</a:t>
            </a:r>
            <a:r>
              <a:rPr sz="1200" dirty="0">
                <a:solidFill>
                  <a:srgbClr val="21305E"/>
                </a:solidFill>
                <a:latin typeface="Arial"/>
                <a:cs typeface="Arial"/>
              </a:rPr>
              <a:t>hich</a:t>
            </a:r>
            <a:r>
              <a:rPr sz="1200" spc="-10" dirty="0">
                <a:solidFill>
                  <a:srgbClr val="21305E"/>
                </a:solidFill>
                <a:latin typeface="Arial"/>
                <a:cs typeface="Arial"/>
              </a:rPr>
              <a:t> m</a:t>
            </a:r>
            <a:r>
              <a:rPr sz="1200" dirty="0">
                <a:solidFill>
                  <a:srgbClr val="21305E"/>
                </a:solidFill>
                <a:latin typeface="Arial"/>
                <a:cs typeface="Arial"/>
              </a:rPr>
              <a:t>e</a:t>
            </a:r>
            <a:r>
              <a:rPr sz="1200" spc="5" dirty="0">
                <a:solidFill>
                  <a:srgbClr val="21305E"/>
                </a:solidFill>
                <a:latin typeface="Arial"/>
                <a:cs typeface="Arial"/>
              </a:rPr>
              <a:t>a</a:t>
            </a:r>
            <a:r>
              <a:rPr sz="1200" dirty="0">
                <a:solidFill>
                  <a:srgbClr val="21305E"/>
                </a:solidFill>
                <a:latin typeface="Arial"/>
                <a:cs typeface="Arial"/>
              </a:rPr>
              <a:t>sures</a:t>
            </a:r>
            <a:r>
              <a:rPr sz="1200" spc="-35" dirty="0">
                <a:solidFill>
                  <a:srgbClr val="21305E"/>
                </a:solidFill>
                <a:latin typeface="Arial"/>
                <a:cs typeface="Arial"/>
              </a:rPr>
              <a:t> </a:t>
            </a:r>
            <a:r>
              <a:rPr sz="1200" dirty="0">
                <a:solidFill>
                  <a:srgbClr val="21305E"/>
                </a:solidFill>
                <a:latin typeface="Arial"/>
                <a:cs typeface="Arial"/>
              </a:rPr>
              <a:t>achieveme</a:t>
            </a:r>
            <a:r>
              <a:rPr sz="1200" spc="-10" dirty="0">
                <a:solidFill>
                  <a:srgbClr val="21305E"/>
                </a:solidFill>
                <a:latin typeface="Arial"/>
                <a:cs typeface="Arial"/>
              </a:rPr>
              <a:t>n</a:t>
            </a:r>
            <a:r>
              <a:rPr sz="1200" dirty="0">
                <a:solidFill>
                  <a:srgbClr val="21305E"/>
                </a:solidFill>
                <a:latin typeface="Arial"/>
                <a:cs typeface="Arial"/>
              </a:rPr>
              <a:t>t</a:t>
            </a:r>
            <a:r>
              <a:rPr sz="1200" spc="-35" dirty="0">
                <a:solidFill>
                  <a:srgbClr val="21305E"/>
                </a:solidFill>
                <a:latin typeface="Arial"/>
                <a:cs typeface="Arial"/>
              </a:rPr>
              <a:t> </a:t>
            </a:r>
            <a:r>
              <a:rPr sz="1200" dirty="0">
                <a:solidFill>
                  <a:srgbClr val="21305E"/>
                </a:solidFill>
                <a:latin typeface="Arial"/>
                <a:cs typeface="Arial"/>
              </a:rPr>
              <a:t>on st</a:t>
            </a:r>
            <a:r>
              <a:rPr sz="1200" spc="5" dirty="0">
                <a:solidFill>
                  <a:srgbClr val="21305E"/>
                </a:solidFill>
                <a:latin typeface="Arial"/>
                <a:cs typeface="Arial"/>
              </a:rPr>
              <a:t>a</a:t>
            </a:r>
            <a:r>
              <a:rPr sz="1200" dirty="0">
                <a:solidFill>
                  <a:srgbClr val="21305E"/>
                </a:solidFill>
                <a:latin typeface="Arial"/>
                <a:cs typeface="Arial"/>
              </a:rPr>
              <a:t>te</a:t>
            </a:r>
            <a:r>
              <a:rPr sz="1200" spc="-5" dirty="0">
                <a:solidFill>
                  <a:srgbClr val="21305E"/>
                </a:solidFill>
                <a:latin typeface="Arial"/>
                <a:cs typeface="Arial"/>
              </a:rPr>
              <a:t> </a:t>
            </a:r>
            <a:r>
              <a:rPr sz="1200" dirty="0">
                <a:solidFill>
                  <a:srgbClr val="21305E"/>
                </a:solidFill>
                <a:latin typeface="Arial"/>
                <a:cs typeface="Arial"/>
              </a:rPr>
              <a:t>assess</a:t>
            </a:r>
            <a:r>
              <a:rPr sz="1200" spc="-5" dirty="0">
                <a:solidFill>
                  <a:srgbClr val="21305E"/>
                </a:solidFill>
                <a:latin typeface="Arial"/>
                <a:cs typeface="Arial"/>
              </a:rPr>
              <a:t>m</a:t>
            </a:r>
            <a:r>
              <a:rPr sz="1200" dirty="0">
                <a:solidFill>
                  <a:srgbClr val="21305E"/>
                </a:solidFill>
                <a:latin typeface="Arial"/>
                <a:cs typeface="Arial"/>
              </a:rPr>
              <a:t>ents</a:t>
            </a:r>
            <a:r>
              <a:rPr sz="1200" spc="-35" dirty="0">
                <a:solidFill>
                  <a:srgbClr val="21305E"/>
                </a:solidFill>
                <a:latin typeface="Arial"/>
                <a:cs typeface="Arial"/>
              </a:rPr>
              <a:t> </a:t>
            </a:r>
            <a:r>
              <a:rPr sz="1200" dirty="0">
                <a:solidFill>
                  <a:srgbClr val="21305E"/>
                </a:solidFill>
                <a:latin typeface="Arial"/>
                <a:cs typeface="Arial"/>
              </a:rPr>
              <a:t>in</a:t>
            </a:r>
            <a:r>
              <a:rPr sz="1200" spc="-10" dirty="0">
                <a:solidFill>
                  <a:srgbClr val="21305E"/>
                </a:solidFill>
                <a:latin typeface="Arial"/>
                <a:cs typeface="Arial"/>
              </a:rPr>
              <a:t> </a:t>
            </a:r>
            <a:r>
              <a:rPr sz="1200" dirty="0">
                <a:solidFill>
                  <a:srgbClr val="21305E"/>
                </a:solidFill>
                <a:latin typeface="Arial"/>
                <a:cs typeface="Arial"/>
              </a:rPr>
              <a:t>Engl</a:t>
            </a:r>
            <a:r>
              <a:rPr sz="1200" spc="-5" dirty="0">
                <a:solidFill>
                  <a:srgbClr val="21305E"/>
                </a:solidFill>
                <a:latin typeface="Arial"/>
                <a:cs typeface="Arial"/>
              </a:rPr>
              <a:t>i</a:t>
            </a:r>
            <a:r>
              <a:rPr sz="1200" dirty="0">
                <a:solidFill>
                  <a:srgbClr val="21305E"/>
                </a:solidFill>
                <a:latin typeface="Arial"/>
                <a:cs typeface="Arial"/>
              </a:rPr>
              <a:t>sh</a:t>
            </a:r>
            <a:r>
              <a:rPr sz="1200" spc="-20" dirty="0">
                <a:solidFill>
                  <a:srgbClr val="21305E"/>
                </a:solidFill>
                <a:latin typeface="Arial"/>
                <a:cs typeface="Arial"/>
              </a:rPr>
              <a:t> </a:t>
            </a:r>
            <a:r>
              <a:rPr sz="1200" dirty="0">
                <a:solidFill>
                  <a:srgbClr val="21305E"/>
                </a:solidFill>
                <a:latin typeface="Arial"/>
                <a:cs typeface="Arial"/>
              </a:rPr>
              <a:t>la</a:t>
            </a:r>
            <a:r>
              <a:rPr sz="1200" spc="5" dirty="0">
                <a:solidFill>
                  <a:srgbClr val="21305E"/>
                </a:solidFill>
                <a:latin typeface="Arial"/>
                <a:cs typeface="Arial"/>
              </a:rPr>
              <a:t>n</a:t>
            </a:r>
            <a:r>
              <a:rPr sz="1200" dirty="0">
                <a:solidFill>
                  <a:srgbClr val="21305E"/>
                </a:solidFill>
                <a:latin typeface="Arial"/>
                <a:cs typeface="Arial"/>
              </a:rPr>
              <a:t>g</a:t>
            </a:r>
            <a:r>
              <a:rPr sz="1200" spc="-10" dirty="0">
                <a:solidFill>
                  <a:srgbClr val="21305E"/>
                </a:solidFill>
                <a:latin typeface="Arial"/>
                <a:cs typeface="Arial"/>
              </a:rPr>
              <a:t>u</a:t>
            </a:r>
            <a:r>
              <a:rPr sz="1200" dirty="0">
                <a:solidFill>
                  <a:srgbClr val="21305E"/>
                </a:solidFill>
                <a:latin typeface="Arial"/>
                <a:cs typeface="Arial"/>
              </a:rPr>
              <a:t>a</a:t>
            </a:r>
            <a:r>
              <a:rPr sz="1200" spc="-10" dirty="0">
                <a:solidFill>
                  <a:srgbClr val="21305E"/>
                </a:solidFill>
                <a:latin typeface="Arial"/>
                <a:cs typeface="Arial"/>
              </a:rPr>
              <a:t>g</a:t>
            </a:r>
            <a:r>
              <a:rPr sz="1200" dirty="0">
                <a:solidFill>
                  <a:srgbClr val="21305E"/>
                </a:solidFill>
                <a:latin typeface="Arial"/>
                <a:cs typeface="Arial"/>
              </a:rPr>
              <a:t>e</a:t>
            </a:r>
            <a:r>
              <a:rPr sz="1200" spc="-45" dirty="0">
                <a:solidFill>
                  <a:srgbClr val="21305E"/>
                </a:solidFill>
                <a:latin typeface="Arial"/>
                <a:cs typeface="Arial"/>
              </a:rPr>
              <a:t> </a:t>
            </a:r>
            <a:r>
              <a:rPr sz="1200" dirty="0">
                <a:solidFill>
                  <a:srgbClr val="21305E"/>
                </a:solidFill>
                <a:latin typeface="Arial"/>
                <a:cs typeface="Arial"/>
              </a:rPr>
              <a:t>arts (ELA),</a:t>
            </a:r>
            <a:r>
              <a:rPr sz="1200" spc="-15" dirty="0">
                <a:solidFill>
                  <a:srgbClr val="21305E"/>
                </a:solidFill>
                <a:latin typeface="Arial"/>
                <a:cs typeface="Arial"/>
              </a:rPr>
              <a:t> </a:t>
            </a:r>
            <a:r>
              <a:rPr sz="1200" spc="-5" dirty="0">
                <a:solidFill>
                  <a:srgbClr val="21305E"/>
                </a:solidFill>
                <a:latin typeface="Arial"/>
                <a:cs typeface="Arial"/>
              </a:rPr>
              <a:t>m</a:t>
            </a:r>
            <a:r>
              <a:rPr sz="1200" dirty="0">
                <a:solidFill>
                  <a:srgbClr val="21305E"/>
                </a:solidFill>
                <a:latin typeface="Arial"/>
                <a:cs typeface="Arial"/>
              </a:rPr>
              <a:t>ath</a:t>
            </a:r>
            <a:r>
              <a:rPr sz="1200" spc="-5" dirty="0">
                <a:solidFill>
                  <a:srgbClr val="21305E"/>
                </a:solidFill>
                <a:latin typeface="Arial"/>
                <a:cs typeface="Arial"/>
              </a:rPr>
              <a:t> </a:t>
            </a:r>
            <a:r>
              <a:rPr sz="1200" dirty="0">
                <a:solidFill>
                  <a:srgbClr val="21305E"/>
                </a:solidFill>
                <a:latin typeface="Arial"/>
                <a:cs typeface="Arial"/>
              </a:rPr>
              <a:t>and</a:t>
            </a:r>
            <a:r>
              <a:rPr sz="1200" spc="-20" dirty="0">
                <a:solidFill>
                  <a:srgbClr val="21305E"/>
                </a:solidFill>
                <a:latin typeface="Arial"/>
                <a:cs typeface="Arial"/>
              </a:rPr>
              <a:t> </a:t>
            </a:r>
            <a:r>
              <a:rPr sz="1200" dirty="0">
                <a:solidFill>
                  <a:srgbClr val="21305E"/>
                </a:solidFill>
                <a:latin typeface="Arial"/>
                <a:cs typeface="Arial"/>
              </a:rPr>
              <a:t>scie</a:t>
            </a:r>
            <a:r>
              <a:rPr sz="1200" spc="5" dirty="0">
                <a:solidFill>
                  <a:srgbClr val="21305E"/>
                </a:solidFill>
                <a:latin typeface="Arial"/>
                <a:cs typeface="Arial"/>
              </a:rPr>
              <a:t>n</a:t>
            </a:r>
            <a:r>
              <a:rPr sz="1200" dirty="0">
                <a:solidFill>
                  <a:srgbClr val="21305E"/>
                </a:solidFill>
                <a:latin typeface="Arial"/>
                <a:cs typeface="Arial"/>
              </a:rPr>
              <a:t>ce.</a:t>
            </a:r>
            <a:r>
              <a:rPr sz="1200" spc="-20" dirty="0">
                <a:solidFill>
                  <a:srgbClr val="21305E"/>
                </a:solidFill>
                <a:latin typeface="Arial"/>
                <a:cs typeface="Arial"/>
              </a:rPr>
              <a:t> </a:t>
            </a:r>
            <a:r>
              <a:rPr sz="1200" dirty="0">
                <a:solidFill>
                  <a:srgbClr val="21305E"/>
                </a:solidFill>
                <a:latin typeface="Arial"/>
                <a:cs typeface="Arial"/>
              </a:rPr>
              <a:t>For</a:t>
            </a:r>
            <a:r>
              <a:rPr sz="1200" spc="30" dirty="0">
                <a:solidFill>
                  <a:srgbClr val="21305E"/>
                </a:solidFill>
                <a:latin typeface="Arial"/>
                <a:cs typeface="Arial"/>
              </a:rPr>
              <a:t> </a:t>
            </a:r>
            <a:r>
              <a:rPr sz="1200" b="1" dirty="0">
                <a:solidFill>
                  <a:srgbClr val="21305E"/>
                </a:solidFill>
                <a:latin typeface="Arial"/>
                <a:cs typeface="Arial"/>
              </a:rPr>
              <a:t>high</a:t>
            </a:r>
            <a:r>
              <a:rPr sz="1200" b="1" spc="20" dirty="0">
                <a:solidFill>
                  <a:srgbClr val="21305E"/>
                </a:solidFill>
                <a:latin typeface="Arial"/>
                <a:cs typeface="Arial"/>
              </a:rPr>
              <a:t> </a:t>
            </a:r>
            <a:r>
              <a:rPr sz="1200" b="1" dirty="0">
                <a:solidFill>
                  <a:srgbClr val="21305E"/>
                </a:solidFill>
                <a:latin typeface="Arial"/>
                <a:cs typeface="Arial"/>
              </a:rPr>
              <a:t>school</a:t>
            </a:r>
            <a:r>
              <a:rPr sz="1200" b="1" spc="5" dirty="0">
                <a:solidFill>
                  <a:srgbClr val="21305E"/>
                </a:solidFill>
                <a:latin typeface="Arial"/>
                <a:cs typeface="Arial"/>
              </a:rPr>
              <a:t>s</a:t>
            </a:r>
            <a:r>
              <a:rPr sz="1200" dirty="0">
                <a:solidFill>
                  <a:srgbClr val="21305E"/>
                </a:solidFill>
                <a:latin typeface="Arial"/>
                <a:cs typeface="Arial"/>
              </a:rPr>
              <a:t>,</a:t>
            </a:r>
            <a:r>
              <a:rPr sz="1200" spc="-10" dirty="0">
                <a:solidFill>
                  <a:srgbClr val="21305E"/>
                </a:solidFill>
                <a:latin typeface="Arial"/>
                <a:cs typeface="Arial"/>
              </a:rPr>
              <a:t> </a:t>
            </a:r>
            <a:r>
              <a:rPr sz="1200" dirty="0">
                <a:solidFill>
                  <a:srgbClr val="21305E"/>
                </a:solidFill>
                <a:latin typeface="Arial"/>
                <a:cs typeface="Arial"/>
              </a:rPr>
              <a:t>also </a:t>
            </a:r>
            <a:r>
              <a:rPr sz="1200" spc="-5" dirty="0">
                <a:solidFill>
                  <a:srgbClr val="21305E"/>
                </a:solidFill>
                <a:latin typeface="Arial"/>
                <a:cs typeface="Arial"/>
              </a:rPr>
              <a:t>m</a:t>
            </a:r>
            <a:r>
              <a:rPr sz="1200" dirty="0">
                <a:solidFill>
                  <a:srgbClr val="21305E"/>
                </a:solidFill>
                <a:latin typeface="Arial"/>
                <a:cs typeface="Arial"/>
              </a:rPr>
              <a:t>easures</a:t>
            </a:r>
            <a:r>
              <a:rPr sz="1200" spc="-25" dirty="0">
                <a:solidFill>
                  <a:srgbClr val="21305E"/>
                </a:solidFill>
                <a:latin typeface="Arial"/>
                <a:cs typeface="Arial"/>
              </a:rPr>
              <a:t> </a:t>
            </a:r>
            <a:r>
              <a:rPr sz="1200" dirty="0">
                <a:solidFill>
                  <a:srgbClr val="21305E"/>
                </a:solidFill>
                <a:latin typeface="Arial"/>
                <a:cs typeface="Arial"/>
              </a:rPr>
              <a:t>achiev</a:t>
            </a:r>
            <a:r>
              <a:rPr sz="1200" spc="-5" dirty="0">
                <a:solidFill>
                  <a:srgbClr val="21305E"/>
                </a:solidFill>
                <a:latin typeface="Arial"/>
                <a:cs typeface="Arial"/>
              </a:rPr>
              <a:t>em</a:t>
            </a:r>
            <a:r>
              <a:rPr sz="1200" dirty="0">
                <a:solidFill>
                  <a:srgbClr val="21305E"/>
                </a:solidFill>
                <a:latin typeface="Arial"/>
                <a:cs typeface="Arial"/>
              </a:rPr>
              <a:t>e</a:t>
            </a:r>
            <a:r>
              <a:rPr sz="1200" spc="-10" dirty="0">
                <a:solidFill>
                  <a:srgbClr val="21305E"/>
                </a:solidFill>
                <a:latin typeface="Arial"/>
                <a:cs typeface="Arial"/>
              </a:rPr>
              <a:t>n</a:t>
            </a:r>
            <a:r>
              <a:rPr sz="1200" dirty="0">
                <a:solidFill>
                  <a:srgbClr val="21305E"/>
                </a:solidFill>
                <a:latin typeface="Arial"/>
                <a:cs typeface="Arial"/>
              </a:rPr>
              <a:t>t</a:t>
            </a:r>
            <a:r>
              <a:rPr sz="1200" spc="-35" dirty="0">
                <a:solidFill>
                  <a:srgbClr val="21305E"/>
                </a:solidFill>
                <a:latin typeface="Arial"/>
                <a:cs typeface="Arial"/>
              </a:rPr>
              <a:t> </a:t>
            </a:r>
            <a:r>
              <a:rPr sz="1200" dirty="0">
                <a:solidFill>
                  <a:srgbClr val="21305E"/>
                </a:solidFill>
                <a:latin typeface="Arial"/>
                <a:cs typeface="Arial"/>
              </a:rPr>
              <a:t>on</a:t>
            </a:r>
            <a:r>
              <a:rPr sz="1200" spc="-10" dirty="0">
                <a:solidFill>
                  <a:srgbClr val="21305E"/>
                </a:solidFill>
                <a:latin typeface="Arial"/>
                <a:cs typeface="Arial"/>
              </a:rPr>
              <a:t> </a:t>
            </a:r>
            <a:r>
              <a:rPr sz="1200" dirty="0">
                <a:solidFill>
                  <a:srgbClr val="21305E"/>
                </a:solidFill>
                <a:latin typeface="Arial"/>
                <a:cs typeface="Arial"/>
              </a:rPr>
              <a:t>st</a:t>
            </a:r>
            <a:r>
              <a:rPr sz="1200" spc="5" dirty="0">
                <a:solidFill>
                  <a:srgbClr val="21305E"/>
                </a:solidFill>
                <a:latin typeface="Arial"/>
                <a:cs typeface="Arial"/>
              </a:rPr>
              <a:t>a</a:t>
            </a:r>
            <a:r>
              <a:rPr sz="1200" dirty="0">
                <a:solidFill>
                  <a:srgbClr val="21305E"/>
                </a:solidFill>
                <a:latin typeface="Arial"/>
                <a:cs typeface="Arial"/>
              </a:rPr>
              <a:t>te</a:t>
            </a:r>
            <a:r>
              <a:rPr sz="1200" spc="-5" dirty="0">
                <a:solidFill>
                  <a:srgbClr val="21305E"/>
                </a:solidFill>
                <a:latin typeface="Arial"/>
                <a:cs typeface="Arial"/>
              </a:rPr>
              <a:t> </a:t>
            </a:r>
            <a:r>
              <a:rPr sz="1200" dirty="0">
                <a:solidFill>
                  <a:srgbClr val="21305E"/>
                </a:solidFill>
                <a:latin typeface="Arial"/>
                <a:cs typeface="Arial"/>
              </a:rPr>
              <a:t>assess</a:t>
            </a:r>
            <a:r>
              <a:rPr sz="1200" spc="-5" dirty="0">
                <a:solidFill>
                  <a:srgbClr val="21305E"/>
                </a:solidFill>
                <a:latin typeface="Arial"/>
                <a:cs typeface="Arial"/>
              </a:rPr>
              <a:t>m</a:t>
            </a:r>
            <a:r>
              <a:rPr sz="1200" dirty="0">
                <a:solidFill>
                  <a:srgbClr val="21305E"/>
                </a:solidFill>
                <a:latin typeface="Arial"/>
                <a:cs typeface="Arial"/>
              </a:rPr>
              <a:t>ents</a:t>
            </a:r>
            <a:r>
              <a:rPr sz="1200" spc="-35" dirty="0">
                <a:solidFill>
                  <a:srgbClr val="21305E"/>
                </a:solidFill>
                <a:latin typeface="Arial"/>
                <a:cs typeface="Arial"/>
              </a:rPr>
              <a:t> </a:t>
            </a:r>
            <a:r>
              <a:rPr sz="1200" dirty="0">
                <a:solidFill>
                  <a:srgbClr val="21305E"/>
                </a:solidFill>
                <a:latin typeface="Arial"/>
                <a:cs typeface="Arial"/>
              </a:rPr>
              <a:t>in</a:t>
            </a:r>
            <a:r>
              <a:rPr sz="1200" spc="-10" dirty="0">
                <a:solidFill>
                  <a:srgbClr val="21305E"/>
                </a:solidFill>
                <a:latin typeface="Arial"/>
                <a:cs typeface="Arial"/>
              </a:rPr>
              <a:t> </a:t>
            </a:r>
            <a:r>
              <a:rPr sz="1200" dirty="0">
                <a:solidFill>
                  <a:srgbClr val="21305E"/>
                </a:solidFill>
                <a:latin typeface="Arial"/>
                <a:cs typeface="Arial"/>
              </a:rPr>
              <a:t>social</a:t>
            </a:r>
            <a:r>
              <a:rPr sz="1200" spc="-10" dirty="0">
                <a:solidFill>
                  <a:srgbClr val="21305E"/>
                </a:solidFill>
                <a:latin typeface="Arial"/>
                <a:cs typeface="Arial"/>
              </a:rPr>
              <a:t> </a:t>
            </a:r>
            <a:r>
              <a:rPr sz="1200" dirty="0">
                <a:solidFill>
                  <a:srgbClr val="21305E"/>
                </a:solidFill>
                <a:latin typeface="Arial"/>
                <a:cs typeface="Arial"/>
              </a:rPr>
              <a:t>st</a:t>
            </a:r>
            <a:r>
              <a:rPr sz="1200" spc="5" dirty="0">
                <a:solidFill>
                  <a:srgbClr val="21305E"/>
                </a:solidFill>
                <a:latin typeface="Arial"/>
                <a:cs typeface="Arial"/>
              </a:rPr>
              <a:t>u</a:t>
            </a:r>
            <a:r>
              <a:rPr sz="1200" dirty="0">
                <a:solidFill>
                  <a:srgbClr val="21305E"/>
                </a:solidFill>
                <a:latin typeface="Arial"/>
                <a:cs typeface="Arial"/>
              </a:rPr>
              <a:t>dies</a:t>
            </a:r>
          </a:p>
        </p:txBody>
      </p:sp>
      <p:sp>
        <p:nvSpPr>
          <p:cNvPr id="6" name="object 6"/>
          <p:cNvSpPr txBox="1"/>
          <p:nvPr/>
        </p:nvSpPr>
        <p:spPr>
          <a:xfrm>
            <a:off x="4152663" y="2193811"/>
            <a:ext cx="6186170" cy="553998"/>
          </a:xfrm>
          <a:prstGeom prst="rect">
            <a:avLst/>
          </a:prstGeom>
        </p:spPr>
        <p:txBody>
          <a:bodyPr vert="horz" wrap="square" lIns="0" tIns="0" rIns="0" bIns="0" rtlCol="0">
            <a:spAutoFit/>
          </a:bodyPr>
          <a:lstStyle/>
          <a:p>
            <a:pPr marL="12700" marR="5080"/>
            <a:r>
              <a:rPr sz="1200" dirty="0">
                <a:solidFill>
                  <a:srgbClr val="21305E"/>
                </a:solidFill>
                <a:latin typeface="Arial"/>
                <a:cs typeface="Arial"/>
              </a:rPr>
              <a:t>For </a:t>
            </a:r>
            <a:r>
              <a:rPr sz="1200" b="1" dirty="0">
                <a:solidFill>
                  <a:srgbClr val="21305E"/>
                </a:solidFill>
                <a:latin typeface="Arial"/>
                <a:cs typeface="Arial"/>
              </a:rPr>
              <a:t>el</a:t>
            </a:r>
            <a:r>
              <a:rPr sz="1200" b="1" spc="5" dirty="0">
                <a:solidFill>
                  <a:srgbClr val="21305E"/>
                </a:solidFill>
                <a:latin typeface="Arial"/>
                <a:cs typeface="Arial"/>
              </a:rPr>
              <a:t>e</a:t>
            </a:r>
            <a:r>
              <a:rPr sz="1200" b="1" dirty="0">
                <a:solidFill>
                  <a:srgbClr val="21305E"/>
                </a:solidFill>
                <a:latin typeface="Arial"/>
                <a:cs typeface="Arial"/>
              </a:rPr>
              <a:t>men</a:t>
            </a:r>
            <a:r>
              <a:rPr sz="1200" b="1" spc="-5" dirty="0">
                <a:solidFill>
                  <a:srgbClr val="21305E"/>
                </a:solidFill>
                <a:latin typeface="Arial"/>
                <a:cs typeface="Arial"/>
              </a:rPr>
              <a:t>t</a:t>
            </a:r>
            <a:r>
              <a:rPr sz="1200" b="1" dirty="0">
                <a:solidFill>
                  <a:srgbClr val="21305E"/>
                </a:solidFill>
                <a:latin typeface="Arial"/>
                <a:cs typeface="Arial"/>
              </a:rPr>
              <a:t>ary</a:t>
            </a:r>
            <a:r>
              <a:rPr sz="1200" b="1" spc="-40" dirty="0">
                <a:solidFill>
                  <a:srgbClr val="21305E"/>
                </a:solidFill>
                <a:latin typeface="Arial"/>
                <a:cs typeface="Arial"/>
              </a:rPr>
              <a:t> </a:t>
            </a:r>
            <a:r>
              <a:rPr sz="1200" b="1" dirty="0">
                <a:solidFill>
                  <a:srgbClr val="21305E"/>
                </a:solidFill>
                <a:latin typeface="Arial"/>
                <a:cs typeface="Arial"/>
              </a:rPr>
              <a:t>and</a:t>
            </a:r>
            <a:r>
              <a:rPr sz="1200" b="1" spc="10" dirty="0">
                <a:solidFill>
                  <a:srgbClr val="21305E"/>
                </a:solidFill>
                <a:latin typeface="Arial"/>
                <a:cs typeface="Arial"/>
              </a:rPr>
              <a:t> </a:t>
            </a:r>
            <a:r>
              <a:rPr sz="1200" b="1" dirty="0">
                <a:solidFill>
                  <a:srgbClr val="21305E"/>
                </a:solidFill>
                <a:latin typeface="Arial"/>
                <a:cs typeface="Arial"/>
              </a:rPr>
              <a:t>middle</a:t>
            </a:r>
            <a:r>
              <a:rPr sz="1200" b="1" spc="5" dirty="0">
                <a:solidFill>
                  <a:srgbClr val="21305E"/>
                </a:solidFill>
                <a:latin typeface="Arial"/>
                <a:cs typeface="Arial"/>
              </a:rPr>
              <a:t> s</a:t>
            </a:r>
            <a:r>
              <a:rPr sz="1200" b="1" dirty="0">
                <a:solidFill>
                  <a:srgbClr val="21305E"/>
                </a:solidFill>
                <a:latin typeface="Arial"/>
                <a:cs typeface="Arial"/>
              </a:rPr>
              <a:t>chool</a:t>
            </a:r>
            <a:r>
              <a:rPr sz="1200" b="1" spc="15" dirty="0">
                <a:solidFill>
                  <a:srgbClr val="21305E"/>
                </a:solidFill>
                <a:latin typeface="Arial"/>
                <a:cs typeface="Arial"/>
              </a:rPr>
              <a:t>s</a:t>
            </a:r>
            <a:r>
              <a:rPr sz="1200" dirty="0">
                <a:solidFill>
                  <a:srgbClr val="21305E"/>
                </a:solidFill>
                <a:latin typeface="Arial"/>
                <a:cs typeface="Arial"/>
              </a:rPr>
              <a:t>,</a:t>
            </a:r>
            <a:r>
              <a:rPr sz="1200" spc="-10" dirty="0">
                <a:solidFill>
                  <a:srgbClr val="21305E"/>
                </a:solidFill>
                <a:latin typeface="Arial"/>
                <a:cs typeface="Arial"/>
              </a:rPr>
              <a:t> </a:t>
            </a:r>
            <a:r>
              <a:rPr sz="1200" spc="-5" dirty="0">
                <a:solidFill>
                  <a:srgbClr val="21305E"/>
                </a:solidFill>
                <a:latin typeface="Arial"/>
                <a:cs typeface="Arial"/>
              </a:rPr>
              <a:t>m</a:t>
            </a:r>
            <a:r>
              <a:rPr sz="1200" dirty="0">
                <a:solidFill>
                  <a:srgbClr val="21305E"/>
                </a:solidFill>
                <a:latin typeface="Arial"/>
                <a:cs typeface="Arial"/>
              </a:rPr>
              <a:t>easures</a:t>
            </a:r>
            <a:r>
              <a:rPr sz="1200" spc="-25" dirty="0">
                <a:solidFill>
                  <a:srgbClr val="21305E"/>
                </a:solidFill>
                <a:latin typeface="Arial"/>
                <a:cs typeface="Arial"/>
              </a:rPr>
              <a:t> </a:t>
            </a:r>
            <a:r>
              <a:rPr sz="1200" dirty="0">
                <a:solidFill>
                  <a:srgbClr val="21305E"/>
                </a:solidFill>
                <a:latin typeface="Arial"/>
                <a:cs typeface="Arial"/>
              </a:rPr>
              <a:t>st</a:t>
            </a:r>
            <a:r>
              <a:rPr sz="1200" spc="5" dirty="0">
                <a:solidFill>
                  <a:srgbClr val="21305E"/>
                </a:solidFill>
                <a:latin typeface="Arial"/>
                <a:cs typeface="Arial"/>
              </a:rPr>
              <a:t>u</a:t>
            </a:r>
            <a:r>
              <a:rPr sz="1200" dirty="0">
                <a:solidFill>
                  <a:srgbClr val="21305E"/>
                </a:solidFill>
                <a:latin typeface="Arial"/>
                <a:cs typeface="Arial"/>
              </a:rPr>
              <a:t>dent</a:t>
            </a:r>
            <a:r>
              <a:rPr sz="1200" spc="-35" dirty="0">
                <a:solidFill>
                  <a:srgbClr val="21305E"/>
                </a:solidFill>
                <a:latin typeface="Arial"/>
                <a:cs typeface="Arial"/>
              </a:rPr>
              <a:t> </a:t>
            </a:r>
            <a:r>
              <a:rPr sz="1200" dirty="0">
                <a:solidFill>
                  <a:srgbClr val="21305E"/>
                </a:solidFill>
                <a:latin typeface="Arial"/>
                <a:cs typeface="Arial"/>
              </a:rPr>
              <a:t>growth</a:t>
            </a:r>
            <a:r>
              <a:rPr sz="1200" spc="-20" dirty="0">
                <a:solidFill>
                  <a:srgbClr val="21305E"/>
                </a:solidFill>
                <a:latin typeface="Arial"/>
                <a:cs typeface="Arial"/>
              </a:rPr>
              <a:t> </a:t>
            </a:r>
            <a:r>
              <a:rPr sz="1200" dirty="0">
                <a:solidFill>
                  <a:srgbClr val="21305E"/>
                </a:solidFill>
                <a:latin typeface="Arial"/>
                <a:cs typeface="Arial"/>
              </a:rPr>
              <a:t>on</a:t>
            </a:r>
            <a:r>
              <a:rPr sz="1200" spc="-20" dirty="0">
                <a:solidFill>
                  <a:srgbClr val="21305E"/>
                </a:solidFill>
                <a:latin typeface="Arial"/>
                <a:cs typeface="Arial"/>
              </a:rPr>
              <a:t> </a:t>
            </a:r>
            <a:r>
              <a:rPr sz="1200" dirty="0">
                <a:solidFill>
                  <a:srgbClr val="21305E"/>
                </a:solidFill>
                <a:latin typeface="Arial"/>
                <a:cs typeface="Arial"/>
              </a:rPr>
              <a:t>st</a:t>
            </a:r>
            <a:r>
              <a:rPr sz="1200" spc="5" dirty="0">
                <a:solidFill>
                  <a:srgbClr val="21305E"/>
                </a:solidFill>
                <a:latin typeface="Arial"/>
                <a:cs typeface="Arial"/>
              </a:rPr>
              <a:t>a</a:t>
            </a:r>
            <a:r>
              <a:rPr sz="1200" dirty="0">
                <a:solidFill>
                  <a:srgbClr val="21305E"/>
                </a:solidFill>
                <a:latin typeface="Arial"/>
                <a:cs typeface="Arial"/>
              </a:rPr>
              <a:t>t</a:t>
            </a:r>
            <a:r>
              <a:rPr sz="1200" spc="5" dirty="0">
                <a:solidFill>
                  <a:srgbClr val="21305E"/>
                </a:solidFill>
                <a:latin typeface="Arial"/>
                <a:cs typeface="Arial"/>
              </a:rPr>
              <a:t>e</a:t>
            </a:r>
            <a:r>
              <a:rPr sz="1200" dirty="0">
                <a:solidFill>
                  <a:srgbClr val="21305E"/>
                </a:solidFill>
                <a:latin typeface="Arial"/>
                <a:cs typeface="Arial"/>
              </a:rPr>
              <a:t>w</a:t>
            </a:r>
            <a:r>
              <a:rPr sz="1200" spc="-5" dirty="0">
                <a:solidFill>
                  <a:srgbClr val="21305E"/>
                </a:solidFill>
                <a:latin typeface="Arial"/>
                <a:cs typeface="Arial"/>
              </a:rPr>
              <a:t>i</a:t>
            </a:r>
            <a:r>
              <a:rPr sz="1200" dirty="0">
                <a:solidFill>
                  <a:srgbClr val="21305E"/>
                </a:solidFill>
                <a:latin typeface="Arial"/>
                <a:cs typeface="Arial"/>
              </a:rPr>
              <a:t>de</a:t>
            </a:r>
            <a:r>
              <a:rPr sz="1200" spc="-30" dirty="0">
                <a:solidFill>
                  <a:srgbClr val="21305E"/>
                </a:solidFill>
                <a:latin typeface="Arial"/>
                <a:cs typeface="Arial"/>
              </a:rPr>
              <a:t> </a:t>
            </a:r>
            <a:r>
              <a:rPr sz="1200" dirty="0">
                <a:solidFill>
                  <a:srgbClr val="21305E"/>
                </a:solidFill>
                <a:latin typeface="Arial"/>
                <a:cs typeface="Arial"/>
              </a:rPr>
              <a:t>assess</a:t>
            </a:r>
            <a:r>
              <a:rPr sz="1200" spc="-5" dirty="0">
                <a:solidFill>
                  <a:srgbClr val="21305E"/>
                </a:solidFill>
                <a:latin typeface="Arial"/>
                <a:cs typeface="Arial"/>
              </a:rPr>
              <a:t>m</a:t>
            </a:r>
            <a:r>
              <a:rPr sz="1200" dirty="0">
                <a:solidFill>
                  <a:srgbClr val="21305E"/>
                </a:solidFill>
                <a:latin typeface="Arial"/>
                <a:cs typeface="Arial"/>
              </a:rPr>
              <a:t>ents in</a:t>
            </a:r>
            <a:r>
              <a:rPr sz="1200" spc="-10" dirty="0">
                <a:solidFill>
                  <a:srgbClr val="21305E"/>
                </a:solidFill>
                <a:latin typeface="Arial"/>
                <a:cs typeface="Arial"/>
              </a:rPr>
              <a:t> </a:t>
            </a:r>
            <a:r>
              <a:rPr sz="1200" dirty="0">
                <a:solidFill>
                  <a:srgbClr val="21305E"/>
                </a:solidFill>
                <a:latin typeface="Arial"/>
                <a:cs typeface="Arial"/>
              </a:rPr>
              <a:t>ELA</a:t>
            </a:r>
            <a:r>
              <a:rPr sz="1200" spc="-10" dirty="0">
                <a:solidFill>
                  <a:srgbClr val="21305E"/>
                </a:solidFill>
                <a:latin typeface="Arial"/>
                <a:cs typeface="Arial"/>
              </a:rPr>
              <a:t> </a:t>
            </a:r>
            <a:r>
              <a:rPr sz="1200" dirty="0">
                <a:solidFill>
                  <a:srgbClr val="21305E"/>
                </a:solidFill>
                <a:latin typeface="Arial"/>
                <a:cs typeface="Arial"/>
              </a:rPr>
              <a:t>and</a:t>
            </a:r>
            <a:r>
              <a:rPr sz="1200" spc="-20" dirty="0">
                <a:solidFill>
                  <a:srgbClr val="21305E"/>
                </a:solidFill>
                <a:latin typeface="Arial"/>
                <a:cs typeface="Arial"/>
              </a:rPr>
              <a:t> </a:t>
            </a:r>
            <a:r>
              <a:rPr sz="1200" spc="-5" dirty="0">
                <a:solidFill>
                  <a:srgbClr val="21305E"/>
                </a:solidFill>
                <a:latin typeface="Arial"/>
                <a:cs typeface="Arial"/>
              </a:rPr>
              <a:t>m</a:t>
            </a:r>
            <a:r>
              <a:rPr sz="1200" dirty="0">
                <a:solidFill>
                  <a:srgbClr val="21305E"/>
                </a:solidFill>
                <a:latin typeface="Arial"/>
                <a:cs typeface="Arial"/>
              </a:rPr>
              <a:t>ath</a:t>
            </a:r>
            <a:r>
              <a:rPr sz="1200" spc="-5" dirty="0">
                <a:solidFill>
                  <a:srgbClr val="21305E"/>
                </a:solidFill>
                <a:latin typeface="Arial"/>
                <a:cs typeface="Arial"/>
              </a:rPr>
              <a:t> </a:t>
            </a:r>
            <a:r>
              <a:rPr sz="1200" dirty="0">
                <a:solidFill>
                  <a:srgbClr val="21305E"/>
                </a:solidFill>
                <a:latin typeface="Arial"/>
                <a:cs typeface="Arial"/>
              </a:rPr>
              <a:t>f</a:t>
            </a:r>
            <a:r>
              <a:rPr sz="1200" spc="5" dirty="0">
                <a:solidFill>
                  <a:srgbClr val="21305E"/>
                </a:solidFill>
                <a:latin typeface="Arial"/>
                <a:cs typeface="Arial"/>
              </a:rPr>
              <a:t>o</a:t>
            </a:r>
            <a:r>
              <a:rPr sz="1200" dirty="0">
                <a:solidFill>
                  <a:srgbClr val="21305E"/>
                </a:solidFill>
                <a:latin typeface="Arial"/>
                <a:cs typeface="Arial"/>
              </a:rPr>
              <a:t>r</a:t>
            </a:r>
            <a:r>
              <a:rPr sz="1200" spc="-15" dirty="0">
                <a:solidFill>
                  <a:srgbClr val="21305E"/>
                </a:solidFill>
                <a:latin typeface="Arial"/>
                <a:cs typeface="Arial"/>
              </a:rPr>
              <a:t> </a:t>
            </a:r>
            <a:r>
              <a:rPr sz="1200" dirty="0">
                <a:solidFill>
                  <a:srgbClr val="21305E"/>
                </a:solidFill>
                <a:latin typeface="Arial"/>
                <a:cs typeface="Arial"/>
              </a:rPr>
              <a:t>st</a:t>
            </a:r>
            <a:r>
              <a:rPr sz="1200" spc="5" dirty="0">
                <a:solidFill>
                  <a:srgbClr val="21305E"/>
                </a:solidFill>
                <a:latin typeface="Arial"/>
                <a:cs typeface="Arial"/>
              </a:rPr>
              <a:t>u</a:t>
            </a:r>
            <a:r>
              <a:rPr sz="1200" dirty="0">
                <a:solidFill>
                  <a:srgbClr val="21305E"/>
                </a:solidFill>
                <a:latin typeface="Arial"/>
                <a:cs typeface="Arial"/>
              </a:rPr>
              <a:t>dents</a:t>
            </a:r>
            <a:r>
              <a:rPr sz="1200" spc="-20" dirty="0">
                <a:solidFill>
                  <a:srgbClr val="21305E"/>
                </a:solidFill>
                <a:latin typeface="Arial"/>
                <a:cs typeface="Arial"/>
              </a:rPr>
              <a:t> </a:t>
            </a:r>
            <a:r>
              <a:rPr sz="1200" dirty="0">
                <a:solidFill>
                  <a:srgbClr val="21305E"/>
                </a:solidFill>
                <a:latin typeface="Arial"/>
                <a:cs typeface="Arial"/>
              </a:rPr>
              <a:t>in</a:t>
            </a:r>
            <a:r>
              <a:rPr sz="1200" spc="-10" dirty="0">
                <a:solidFill>
                  <a:srgbClr val="21305E"/>
                </a:solidFill>
                <a:latin typeface="Arial"/>
                <a:cs typeface="Arial"/>
              </a:rPr>
              <a:t> </a:t>
            </a:r>
            <a:r>
              <a:rPr sz="1200" dirty="0">
                <a:solidFill>
                  <a:srgbClr val="21305E"/>
                </a:solidFill>
                <a:latin typeface="Arial"/>
                <a:cs typeface="Arial"/>
              </a:rPr>
              <a:t>grades</a:t>
            </a:r>
            <a:r>
              <a:rPr sz="1200" spc="-35" dirty="0">
                <a:solidFill>
                  <a:srgbClr val="21305E"/>
                </a:solidFill>
                <a:latin typeface="Arial"/>
                <a:cs typeface="Arial"/>
              </a:rPr>
              <a:t> </a:t>
            </a:r>
            <a:r>
              <a:rPr sz="1200" spc="25" dirty="0">
                <a:solidFill>
                  <a:srgbClr val="21305E"/>
                </a:solidFill>
                <a:latin typeface="Arial"/>
                <a:cs typeface="Arial"/>
              </a:rPr>
              <a:t>4</a:t>
            </a:r>
            <a:r>
              <a:rPr sz="1200" spc="-5" dirty="0">
                <a:solidFill>
                  <a:srgbClr val="21305E"/>
                </a:solidFill>
                <a:latin typeface="Arial"/>
                <a:cs typeface="Arial"/>
              </a:rPr>
              <a:t>-</a:t>
            </a:r>
            <a:r>
              <a:rPr sz="1200" dirty="0">
                <a:solidFill>
                  <a:srgbClr val="21305E"/>
                </a:solidFill>
                <a:latin typeface="Arial"/>
                <a:cs typeface="Arial"/>
              </a:rPr>
              <a:t>8</a:t>
            </a:r>
            <a:r>
              <a:rPr sz="1200" spc="-10" dirty="0">
                <a:solidFill>
                  <a:srgbClr val="21305E"/>
                </a:solidFill>
                <a:latin typeface="Arial"/>
                <a:cs typeface="Arial"/>
              </a:rPr>
              <a:t> </a:t>
            </a:r>
            <a:r>
              <a:rPr sz="1200" dirty="0">
                <a:solidFill>
                  <a:srgbClr val="21305E"/>
                </a:solidFill>
                <a:latin typeface="Arial"/>
                <a:cs typeface="Arial"/>
              </a:rPr>
              <a:t>by</a:t>
            </a:r>
            <a:r>
              <a:rPr sz="1200" spc="-10" dirty="0">
                <a:solidFill>
                  <a:srgbClr val="21305E"/>
                </a:solidFill>
                <a:latin typeface="Arial"/>
                <a:cs typeface="Arial"/>
              </a:rPr>
              <a:t> </a:t>
            </a:r>
            <a:r>
              <a:rPr sz="1200" dirty="0">
                <a:solidFill>
                  <a:srgbClr val="21305E"/>
                </a:solidFill>
                <a:latin typeface="Arial"/>
                <a:cs typeface="Arial"/>
              </a:rPr>
              <a:t>co</a:t>
            </a:r>
            <a:r>
              <a:rPr sz="1200" spc="-5" dirty="0">
                <a:solidFill>
                  <a:srgbClr val="21305E"/>
                </a:solidFill>
                <a:latin typeface="Arial"/>
                <a:cs typeface="Arial"/>
              </a:rPr>
              <a:t>m</a:t>
            </a:r>
            <a:r>
              <a:rPr sz="1200" dirty="0">
                <a:solidFill>
                  <a:srgbClr val="21305E"/>
                </a:solidFill>
                <a:latin typeface="Arial"/>
                <a:cs typeface="Arial"/>
              </a:rPr>
              <a:t>par</a:t>
            </a:r>
            <a:r>
              <a:rPr sz="1200" spc="-10" dirty="0">
                <a:solidFill>
                  <a:srgbClr val="21305E"/>
                </a:solidFill>
                <a:latin typeface="Arial"/>
                <a:cs typeface="Arial"/>
              </a:rPr>
              <a:t>i</a:t>
            </a:r>
            <a:r>
              <a:rPr sz="1200" dirty="0">
                <a:solidFill>
                  <a:srgbClr val="21305E"/>
                </a:solidFill>
                <a:latin typeface="Arial"/>
                <a:cs typeface="Arial"/>
              </a:rPr>
              <a:t>ng</a:t>
            </a:r>
            <a:r>
              <a:rPr sz="1200" spc="-30" dirty="0">
                <a:solidFill>
                  <a:srgbClr val="21305E"/>
                </a:solidFill>
                <a:latin typeface="Arial"/>
                <a:cs typeface="Arial"/>
              </a:rPr>
              <a:t> </a:t>
            </a:r>
            <a:r>
              <a:rPr sz="1200" dirty="0">
                <a:solidFill>
                  <a:srgbClr val="21305E"/>
                </a:solidFill>
                <a:latin typeface="Arial"/>
                <a:cs typeface="Arial"/>
              </a:rPr>
              <a:t>t</a:t>
            </a:r>
            <a:r>
              <a:rPr sz="1200" spc="5" dirty="0">
                <a:solidFill>
                  <a:srgbClr val="21305E"/>
                </a:solidFill>
                <a:latin typeface="Arial"/>
                <a:cs typeface="Arial"/>
              </a:rPr>
              <a:t>h</a:t>
            </a:r>
            <a:r>
              <a:rPr sz="1200" dirty="0">
                <a:solidFill>
                  <a:srgbClr val="21305E"/>
                </a:solidFill>
                <a:latin typeface="Arial"/>
                <a:cs typeface="Arial"/>
              </a:rPr>
              <a:t>e</a:t>
            </a:r>
            <a:r>
              <a:rPr sz="1200" spc="-10" dirty="0">
                <a:solidFill>
                  <a:srgbClr val="21305E"/>
                </a:solidFill>
                <a:latin typeface="Arial"/>
                <a:cs typeface="Arial"/>
              </a:rPr>
              <a:t> </a:t>
            </a:r>
            <a:r>
              <a:rPr sz="1200" dirty="0">
                <a:solidFill>
                  <a:srgbClr val="21305E"/>
                </a:solidFill>
                <a:latin typeface="Arial"/>
                <a:cs typeface="Arial"/>
              </a:rPr>
              <a:t>scores</a:t>
            </a:r>
            <a:r>
              <a:rPr sz="1200" spc="-10" dirty="0">
                <a:solidFill>
                  <a:srgbClr val="21305E"/>
                </a:solidFill>
                <a:latin typeface="Arial"/>
                <a:cs typeface="Arial"/>
              </a:rPr>
              <a:t> </a:t>
            </a:r>
            <a:r>
              <a:rPr sz="1200" dirty="0">
                <a:solidFill>
                  <a:srgbClr val="21305E"/>
                </a:solidFill>
                <a:latin typeface="Arial"/>
                <a:cs typeface="Arial"/>
              </a:rPr>
              <a:t>of</a:t>
            </a:r>
            <a:r>
              <a:rPr sz="1200" spc="-10" dirty="0">
                <a:solidFill>
                  <a:srgbClr val="21305E"/>
                </a:solidFill>
                <a:latin typeface="Arial"/>
                <a:cs typeface="Arial"/>
              </a:rPr>
              <a:t> </a:t>
            </a:r>
            <a:r>
              <a:rPr sz="1200" dirty="0">
                <a:solidFill>
                  <a:srgbClr val="21305E"/>
                </a:solidFill>
                <a:latin typeface="Arial"/>
                <a:cs typeface="Arial"/>
              </a:rPr>
              <a:t>st</a:t>
            </a:r>
            <a:r>
              <a:rPr sz="1200" spc="5" dirty="0">
                <a:solidFill>
                  <a:srgbClr val="21305E"/>
                </a:solidFill>
                <a:latin typeface="Arial"/>
                <a:cs typeface="Arial"/>
              </a:rPr>
              <a:t>u</a:t>
            </a:r>
            <a:r>
              <a:rPr sz="1200" dirty="0">
                <a:solidFill>
                  <a:srgbClr val="21305E"/>
                </a:solidFill>
                <a:latin typeface="Arial"/>
                <a:cs typeface="Arial"/>
              </a:rPr>
              <a:t>dents</a:t>
            </a:r>
            <a:r>
              <a:rPr sz="1200" spc="-35" dirty="0">
                <a:solidFill>
                  <a:srgbClr val="21305E"/>
                </a:solidFill>
                <a:latin typeface="Arial"/>
                <a:cs typeface="Arial"/>
              </a:rPr>
              <a:t> </a:t>
            </a:r>
            <a:r>
              <a:rPr sz="1200" dirty="0">
                <a:solidFill>
                  <a:srgbClr val="21305E"/>
                </a:solidFill>
                <a:latin typeface="Arial"/>
                <a:cs typeface="Arial"/>
              </a:rPr>
              <a:t>in</a:t>
            </a:r>
            <a:r>
              <a:rPr sz="1200" spc="-10" dirty="0">
                <a:solidFill>
                  <a:srgbClr val="21305E"/>
                </a:solidFill>
                <a:latin typeface="Arial"/>
                <a:cs typeface="Arial"/>
              </a:rPr>
              <a:t> </a:t>
            </a:r>
            <a:r>
              <a:rPr sz="1200" dirty="0">
                <a:solidFill>
                  <a:srgbClr val="21305E"/>
                </a:solidFill>
                <a:latin typeface="Arial"/>
                <a:cs typeface="Arial"/>
              </a:rPr>
              <a:t>t</a:t>
            </a:r>
            <a:r>
              <a:rPr sz="1200" spc="5" dirty="0">
                <a:solidFill>
                  <a:srgbClr val="21305E"/>
                </a:solidFill>
                <a:latin typeface="Arial"/>
                <a:cs typeface="Arial"/>
              </a:rPr>
              <a:t>h</a:t>
            </a:r>
            <a:r>
              <a:rPr sz="1200" dirty="0">
                <a:solidFill>
                  <a:srgbClr val="21305E"/>
                </a:solidFill>
                <a:latin typeface="Arial"/>
                <a:cs typeface="Arial"/>
              </a:rPr>
              <a:t>e cur</a:t>
            </a:r>
            <a:r>
              <a:rPr sz="1200" spc="-10" dirty="0">
                <a:solidFill>
                  <a:srgbClr val="21305E"/>
                </a:solidFill>
                <a:latin typeface="Arial"/>
                <a:cs typeface="Arial"/>
              </a:rPr>
              <a:t>r</a:t>
            </a:r>
            <a:r>
              <a:rPr sz="1200" dirty="0">
                <a:solidFill>
                  <a:srgbClr val="21305E"/>
                </a:solidFill>
                <a:latin typeface="Arial"/>
                <a:cs typeface="Arial"/>
              </a:rPr>
              <a:t>ent</a:t>
            </a:r>
            <a:r>
              <a:rPr sz="1200" spc="-10" dirty="0">
                <a:solidFill>
                  <a:srgbClr val="21305E"/>
                </a:solidFill>
                <a:latin typeface="Arial"/>
                <a:cs typeface="Arial"/>
              </a:rPr>
              <a:t> </a:t>
            </a:r>
            <a:r>
              <a:rPr sz="1200" dirty="0">
                <a:solidFill>
                  <a:srgbClr val="21305E"/>
                </a:solidFill>
                <a:latin typeface="Arial"/>
                <a:cs typeface="Arial"/>
              </a:rPr>
              <a:t>year</a:t>
            </a:r>
            <a:r>
              <a:rPr sz="1200" spc="-30" dirty="0">
                <a:solidFill>
                  <a:srgbClr val="21305E"/>
                </a:solidFill>
                <a:latin typeface="Arial"/>
                <a:cs typeface="Arial"/>
              </a:rPr>
              <a:t> </a:t>
            </a:r>
            <a:r>
              <a:rPr sz="1200" dirty="0">
                <a:solidFill>
                  <a:srgbClr val="21305E"/>
                </a:solidFill>
                <a:latin typeface="Arial"/>
                <a:cs typeface="Arial"/>
              </a:rPr>
              <a:t>to</a:t>
            </a:r>
            <a:r>
              <a:rPr sz="1200" spc="5" dirty="0">
                <a:solidFill>
                  <a:srgbClr val="21305E"/>
                </a:solidFill>
                <a:latin typeface="Arial"/>
                <a:cs typeface="Arial"/>
              </a:rPr>
              <a:t> </a:t>
            </a:r>
            <a:r>
              <a:rPr sz="1200" dirty="0">
                <a:solidFill>
                  <a:srgbClr val="21305E"/>
                </a:solidFill>
                <a:latin typeface="Arial"/>
                <a:cs typeface="Arial"/>
              </a:rPr>
              <a:t>the</a:t>
            </a:r>
            <a:r>
              <a:rPr sz="1200" spc="-10" dirty="0">
                <a:solidFill>
                  <a:srgbClr val="21305E"/>
                </a:solidFill>
                <a:latin typeface="Arial"/>
                <a:cs typeface="Arial"/>
              </a:rPr>
              <a:t> </a:t>
            </a:r>
            <a:r>
              <a:rPr sz="1200" dirty="0">
                <a:solidFill>
                  <a:srgbClr val="21305E"/>
                </a:solidFill>
                <a:latin typeface="Arial"/>
                <a:cs typeface="Arial"/>
              </a:rPr>
              <a:t>scores</a:t>
            </a:r>
            <a:r>
              <a:rPr sz="1200" spc="-25" dirty="0">
                <a:solidFill>
                  <a:srgbClr val="21305E"/>
                </a:solidFill>
                <a:latin typeface="Arial"/>
                <a:cs typeface="Arial"/>
              </a:rPr>
              <a:t> </a:t>
            </a:r>
            <a:r>
              <a:rPr sz="1200" dirty="0">
                <a:solidFill>
                  <a:srgbClr val="21305E"/>
                </a:solidFill>
                <a:latin typeface="Arial"/>
                <a:cs typeface="Arial"/>
              </a:rPr>
              <a:t>of st</a:t>
            </a:r>
            <a:r>
              <a:rPr sz="1200" spc="5" dirty="0">
                <a:solidFill>
                  <a:srgbClr val="21305E"/>
                </a:solidFill>
                <a:latin typeface="Arial"/>
                <a:cs typeface="Arial"/>
              </a:rPr>
              <a:t>u</a:t>
            </a:r>
            <a:r>
              <a:rPr sz="1200" dirty="0">
                <a:solidFill>
                  <a:srgbClr val="21305E"/>
                </a:solidFill>
                <a:latin typeface="Arial"/>
                <a:cs typeface="Arial"/>
              </a:rPr>
              <a:t>dents</a:t>
            </a:r>
            <a:r>
              <a:rPr sz="1200" spc="-35" dirty="0">
                <a:solidFill>
                  <a:srgbClr val="21305E"/>
                </a:solidFill>
                <a:latin typeface="Arial"/>
                <a:cs typeface="Arial"/>
              </a:rPr>
              <a:t> </a:t>
            </a:r>
            <a:r>
              <a:rPr sz="1200" dirty="0">
                <a:solidFill>
                  <a:srgbClr val="21305E"/>
                </a:solidFill>
                <a:latin typeface="Arial"/>
                <a:cs typeface="Arial"/>
              </a:rPr>
              <a:t>w</a:t>
            </a:r>
            <a:r>
              <a:rPr sz="1200" spc="-5" dirty="0">
                <a:solidFill>
                  <a:srgbClr val="21305E"/>
                </a:solidFill>
                <a:latin typeface="Arial"/>
                <a:cs typeface="Arial"/>
              </a:rPr>
              <a:t>i</a:t>
            </a:r>
            <a:r>
              <a:rPr sz="1200" dirty="0">
                <a:solidFill>
                  <a:srgbClr val="21305E"/>
                </a:solidFill>
                <a:latin typeface="Arial"/>
                <a:cs typeface="Arial"/>
              </a:rPr>
              <a:t>th</a:t>
            </a:r>
            <a:r>
              <a:rPr sz="1200" spc="-5" dirty="0">
                <a:solidFill>
                  <a:srgbClr val="21305E"/>
                </a:solidFill>
                <a:latin typeface="Arial"/>
                <a:cs typeface="Arial"/>
              </a:rPr>
              <a:t> </a:t>
            </a:r>
            <a:r>
              <a:rPr sz="1200" dirty="0">
                <a:solidFill>
                  <a:srgbClr val="21305E"/>
                </a:solidFill>
                <a:latin typeface="Arial"/>
                <a:cs typeface="Arial"/>
              </a:rPr>
              <a:t>si</a:t>
            </a:r>
            <a:r>
              <a:rPr sz="1200" spc="-10" dirty="0">
                <a:solidFill>
                  <a:srgbClr val="21305E"/>
                </a:solidFill>
                <a:latin typeface="Arial"/>
                <a:cs typeface="Arial"/>
              </a:rPr>
              <a:t>m</a:t>
            </a:r>
            <a:r>
              <a:rPr sz="1200" dirty="0">
                <a:solidFill>
                  <a:srgbClr val="21305E"/>
                </a:solidFill>
                <a:latin typeface="Arial"/>
                <a:cs typeface="Arial"/>
              </a:rPr>
              <a:t>i</a:t>
            </a:r>
            <a:r>
              <a:rPr sz="1200" spc="-5" dirty="0">
                <a:solidFill>
                  <a:srgbClr val="21305E"/>
                </a:solidFill>
                <a:latin typeface="Arial"/>
                <a:cs typeface="Arial"/>
              </a:rPr>
              <a:t>l</a:t>
            </a:r>
            <a:r>
              <a:rPr sz="1200" dirty="0">
                <a:solidFill>
                  <a:srgbClr val="21305E"/>
                </a:solidFill>
                <a:latin typeface="Arial"/>
                <a:cs typeface="Arial"/>
              </a:rPr>
              <a:t>ar scores</a:t>
            </a:r>
            <a:r>
              <a:rPr sz="1200" spc="-10" dirty="0">
                <a:solidFill>
                  <a:srgbClr val="21305E"/>
                </a:solidFill>
                <a:latin typeface="Arial"/>
                <a:cs typeface="Arial"/>
              </a:rPr>
              <a:t> </a:t>
            </a:r>
            <a:r>
              <a:rPr sz="1200" dirty="0">
                <a:solidFill>
                  <a:srgbClr val="21305E"/>
                </a:solidFill>
                <a:latin typeface="Arial"/>
                <a:cs typeface="Arial"/>
              </a:rPr>
              <a:t>in</a:t>
            </a:r>
            <a:r>
              <a:rPr sz="1200" spc="-10" dirty="0">
                <a:solidFill>
                  <a:srgbClr val="21305E"/>
                </a:solidFill>
                <a:latin typeface="Arial"/>
                <a:cs typeface="Arial"/>
              </a:rPr>
              <a:t> </a:t>
            </a:r>
            <a:r>
              <a:rPr sz="1200" dirty="0">
                <a:solidFill>
                  <a:srgbClr val="21305E"/>
                </a:solidFill>
                <a:latin typeface="Arial"/>
                <a:cs typeface="Arial"/>
              </a:rPr>
              <a:t>pr</a:t>
            </a:r>
            <a:r>
              <a:rPr sz="1200" spc="-10" dirty="0">
                <a:solidFill>
                  <a:srgbClr val="21305E"/>
                </a:solidFill>
                <a:latin typeface="Arial"/>
                <a:cs typeface="Arial"/>
              </a:rPr>
              <a:t>i</a:t>
            </a:r>
            <a:r>
              <a:rPr sz="1200" dirty="0">
                <a:solidFill>
                  <a:srgbClr val="21305E"/>
                </a:solidFill>
                <a:latin typeface="Arial"/>
                <a:cs typeface="Arial"/>
              </a:rPr>
              <a:t>or</a:t>
            </a:r>
            <a:r>
              <a:rPr sz="1200" spc="-15" dirty="0">
                <a:solidFill>
                  <a:srgbClr val="21305E"/>
                </a:solidFill>
                <a:latin typeface="Arial"/>
                <a:cs typeface="Arial"/>
              </a:rPr>
              <a:t> </a:t>
            </a:r>
            <a:r>
              <a:rPr sz="1200" dirty="0">
                <a:solidFill>
                  <a:srgbClr val="21305E"/>
                </a:solidFill>
                <a:latin typeface="Arial"/>
                <a:cs typeface="Arial"/>
              </a:rPr>
              <a:t>years</a:t>
            </a:r>
          </a:p>
        </p:txBody>
      </p:sp>
      <p:sp>
        <p:nvSpPr>
          <p:cNvPr id="7" name="object 7"/>
          <p:cNvSpPr txBox="1"/>
          <p:nvPr/>
        </p:nvSpPr>
        <p:spPr>
          <a:xfrm>
            <a:off x="4148345" y="2913773"/>
            <a:ext cx="5692140" cy="369332"/>
          </a:xfrm>
          <a:prstGeom prst="rect">
            <a:avLst/>
          </a:prstGeom>
        </p:spPr>
        <p:txBody>
          <a:bodyPr vert="horz" wrap="square" lIns="0" tIns="0" rIns="0" bIns="0" rtlCol="0">
            <a:spAutoFit/>
          </a:bodyPr>
          <a:lstStyle/>
          <a:p>
            <a:pPr marL="12700" marR="5080"/>
            <a:r>
              <a:rPr sz="1200" dirty="0">
                <a:solidFill>
                  <a:srgbClr val="21305E"/>
                </a:solidFill>
                <a:latin typeface="Arial"/>
                <a:cs typeface="Arial"/>
              </a:rPr>
              <a:t>For </a:t>
            </a:r>
            <a:r>
              <a:rPr sz="1200" b="1" dirty="0">
                <a:solidFill>
                  <a:srgbClr val="21305E"/>
                </a:solidFill>
                <a:latin typeface="Arial"/>
                <a:cs typeface="Arial"/>
              </a:rPr>
              <a:t>all </a:t>
            </a:r>
            <a:r>
              <a:rPr sz="1200" b="1" spc="5" dirty="0">
                <a:solidFill>
                  <a:srgbClr val="21305E"/>
                </a:solidFill>
                <a:latin typeface="Arial"/>
                <a:cs typeface="Arial"/>
              </a:rPr>
              <a:t>s</a:t>
            </a:r>
            <a:r>
              <a:rPr sz="1200" b="1" dirty="0">
                <a:solidFill>
                  <a:srgbClr val="21305E"/>
                </a:solidFill>
                <a:latin typeface="Arial"/>
                <a:cs typeface="Arial"/>
              </a:rPr>
              <a:t>chool</a:t>
            </a:r>
            <a:r>
              <a:rPr sz="1200" b="1" spc="10" dirty="0">
                <a:solidFill>
                  <a:srgbClr val="21305E"/>
                </a:solidFill>
                <a:latin typeface="Arial"/>
                <a:cs typeface="Arial"/>
              </a:rPr>
              <a:t>s</a:t>
            </a:r>
            <a:r>
              <a:rPr sz="1200" dirty="0">
                <a:solidFill>
                  <a:srgbClr val="21305E"/>
                </a:solidFill>
                <a:latin typeface="Arial"/>
                <a:cs typeface="Arial"/>
              </a:rPr>
              <a:t>,</a:t>
            </a:r>
            <a:r>
              <a:rPr sz="1200" spc="-10" dirty="0">
                <a:solidFill>
                  <a:srgbClr val="21305E"/>
                </a:solidFill>
                <a:latin typeface="Arial"/>
                <a:cs typeface="Arial"/>
              </a:rPr>
              <a:t> </a:t>
            </a:r>
            <a:r>
              <a:rPr sz="1200" spc="-5" dirty="0">
                <a:solidFill>
                  <a:srgbClr val="21305E"/>
                </a:solidFill>
                <a:latin typeface="Arial"/>
                <a:cs typeface="Arial"/>
              </a:rPr>
              <a:t>m</a:t>
            </a:r>
            <a:r>
              <a:rPr sz="1200" dirty="0">
                <a:solidFill>
                  <a:srgbClr val="21305E"/>
                </a:solidFill>
                <a:latin typeface="Arial"/>
                <a:cs typeface="Arial"/>
              </a:rPr>
              <a:t>easures</a:t>
            </a:r>
            <a:r>
              <a:rPr sz="1200" spc="-25" dirty="0">
                <a:solidFill>
                  <a:srgbClr val="21305E"/>
                </a:solidFill>
                <a:latin typeface="Arial"/>
                <a:cs typeface="Arial"/>
              </a:rPr>
              <a:t> </a:t>
            </a:r>
            <a:r>
              <a:rPr sz="1200" dirty="0">
                <a:solidFill>
                  <a:srgbClr val="21305E"/>
                </a:solidFill>
                <a:latin typeface="Arial"/>
                <a:cs typeface="Arial"/>
              </a:rPr>
              <a:t>st</a:t>
            </a:r>
            <a:r>
              <a:rPr sz="1200" spc="5" dirty="0">
                <a:solidFill>
                  <a:srgbClr val="21305E"/>
                </a:solidFill>
                <a:latin typeface="Arial"/>
                <a:cs typeface="Arial"/>
              </a:rPr>
              <a:t>u</a:t>
            </a:r>
            <a:r>
              <a:rPr sz="1200" dirty="0">
                <a:solidFill>
                  <a:srgbClr val="21305E"/>
                </a:solidFill>
                <a:latin typeface="Arial"/>
                <a:cs typeface="Arial"/>
              </a:rPr>
              <a:t>dent</a:t>
            </a:r>
            <a:r>
              <a:rPr sz="1200" spc="-35" dirty="0">
                <a:solidFill>
                  <a:srgbClr val="21305E"/>
                </a:solidFill>
                <a:latin typeface="Arial"/>
                <a:cs typeface="Arial"/>
              </a:rPr>
              <a:t> </a:t>
            </a:r>
            <a:r>
              <a:rPr sz="1200" dirty="0">
                <a:solidFill>
                  <a:srgbClr val="21305E"/>
                </a:solidFill>
                <a:latin typeface="Arial"/>
                <a:cs typeface="Arial"/>
              </a:rPr>
              <a:t>progress</a:t>
            </a:r>
            <a:r>
              <a:rPr sz="1200" spc="-25" dirty="0">
                <a:solidFill>
                  <a:srgbClr val="21305E"/>
                </a:solidFill>
                <a:latin typeface="Arial"/>
                <a:cs typeface="Arial"/>
              </a:rPr>
              <a:t> </a:t>
            </a:r>
            <a:r>
              <a:rPr sz="1200" dirty="0">
                <a:solidFill>
                  <a:srgbClr val="21305E"/>
                </a:solidFill>
                <a:latin typeface="Arial"/>
                <a:cs typeface="Arial"/>
              </a:rPr>
              <a:t>on</a:t>
            </a:r>
            <a:r>
              <a:rPr sz="1200" spc="-20" dirty="0">
                <a:solidFill>
                  <a:srgbClr val="21305E"/>
                </a:solidFill>
                <a:latin typeface="Arial"/>
                <a:cs typeface="Arial"/>
              </a:rPr>
              <a:t> </a:t>
            </a:r>
            <a:r>
              <a:rPr sz="1200" dirty="0">
                <a:solidFill>
                  <a:srgbClr val="21305E"/>
                </a:solidFill>
                <a:latin typeface="Arial"/>
                <a:cs typeface="Arial"/>
              </a:rPr>
              <a:t>st</a:t>
            </a:r>
            <a:r>
              <a:rPr sz="1200" spc="5" dirty="0">
                <a:solidFill>
                  <a:srgbClr val="21305E"/>
                </a:solidFill>
                <a:latin typeface="Arial"/>
                <a:cs typeface="Arial"/>
              </a:rPr>
              <a:t>a</a:t>
            </a:r>
            <a:r>
              <a:rPr sz="1200" dirty="0">
                <a:solidFill>
                  <a:srgbClr val="21305E"/>
                </a:solidFill>
                <a:latin typeface="Arial"/>
                <a:cs typeface="Arial"/>
              </a:rPr>
              <a:t>te</a:t>
            </a:r>
            <a:r>
              <a:rPr sz="1200" spc="-5" dirty="0">
                <a:solidFill>
                  <a:srgbClr val="21305E"/>
                </a:solidFill>
                <a:latin typeface="Arial"/>
                <a:cs typeface="Arial"/>
              </a:rPr>
              <a:t> </a:t>
            </a:r>
            <a:r>
              <a:rPr sz="1200" dirty="0">
                <a:solidFill>
                  <a:srgbClr val="21305E"/>
                </a:solidFill>
                <a:latin typeface="Arial"/>
                <a:cs typeface="Arial"/>
              </a:rPr>
              <a:t>assess</a:t>
            </a:r>
            <a:r>
              <a:rPr sz="1200" spc="-5" dirty="0">
                <a:solidFill>
                  <a:srgbClr val="21305E"/>
                </a:solidFill>
                <a:latin typeface="Arial"/>
                <a:cs typeface="Arial"/>
              </a:rPr>
              <a:t>m</a:t>
            </a:r>
            <a:r>
              <a:rPr sz="1200" dirty="0">
                <a:solidFill>
                  <a:srgbClr val="21305E"/>
                </a:solidFill>
                <a:latin typeface="Arial"/>
                <a:cs typeface="Arial"/>
              </a:rPr>
              <a:t>ents</a:t>
            </a:r>
            <a:r>
              <a:rPr sz="1200" spc="-35" dirty="0">
                <a:solidFill>
                  <a:srgbClr val="21305E"/>
                </a:solidFill>
                <a:latin typeface="Arial"/>
                <a:cs typeface="Arial"/>
              </a:rPr>
              <a:t> </a:t>
            </a:r>
            <a:r>
              <a:rPr sz="1200" dirty="0">
                <a:solidFill>
                  <a:srgbClr val="21305E"/>
                </a:solidFill>
                <a:latin typeface="Arial"/>
                <a:cs typeface="Arial"/>
              </a:rPr>
              <a:t>in ELA</a:t>
            </a:r>
            <a:r>
              <a:rPr sz="1200" spc="-20" dirty="0">
                <a:solidFill>
                  <a:srgbClr val="21305E"/>
                </a:solidFill>
                <a:latin typeface="Arial"/>
                <a:cs typeface="Arial"/>
              </a:rPr>
              <a:t> </a:t>
            </a:r>
            <a:r>
              <a:rPr sz="1200" dirty="0">
                <a:solidFill>
                  <a:srgbClr val="21305E"/>
                </a:solidFill>
                <a:latin typeface="Arial"/>
                <a:cs typeface="Arial"/>
              </a:rPr>
              <a:t>and</a:t>
            </a:r>
            <a:r>
              <a:rPr sz="1200" spc="-20" dirty="0">
                <a:solidFill>
                  <a:srgbClr val="21305E"/>
                </a:solidFill>
                <a:latin typeface="Arial"/>
                <a:cs typeface="Arial"/>
              </a:rPr>
              <a:t> </a:t>
            </a:r>
            <a:r>
              <a:rPr sz="1200" spc="-5" dirty="0">
                <a:solidFill>
                  <a:srgbClr val="21305E"/>
                </a:solidFill>
                <a:latin typeface="Arial"/>
                <a:cs typeface="Arial"/>
              </a:rPr>
              <a:t>m</a:t>
            </a:r>
            <a:r>
              <a:rPr sz="1200" dirty="0">
                <a:solidFill>
                  <a:srgbClr val="21305E"/>
                </a:solidFill>
                <a:latin typeface="Arial"/>
                <a:cs typeface="Arial"/>
              </a:rPr>
              <a:t>ath against</a:t>
            </a:r>
            <a:r>
              <a:rPr sz="1200" spc="-30" dirty="0">
                <a:solidFill>
                  <a:srgbClr val="21305E"/>
                </a:solidFill>
                <a:latin typeface="Arial"/>
                <a:cs typeface="Arial"/>
              </a:rPr>
              <a:t> </a:t>
            </a:r>
            <a:r>
              <a:rPr sz="1200" dirty="0">
                <a:solidFill>
                  <a:srgbClr val="21305E"/>
                </a:solidFill>
                <a:latin typeface="Arial"/>
                <a:cs typeface="Arial"/>
              </a:rPr>
              <a:t>lo</a:t>
            </a:r>
            <a:r>
              <a:rPr sz="1200" spc="5" dirty="0">
                <a:solidFill>
                  <a:srgbClr val="21305E"/>
                </a:solidFill>
                <a:latin typeface="Arial"/>
                <a:cs typeface="Arial"/>
              </a:rPr>
              <a:t>n</a:t>
            </a:r>
            <a:r>
              <a:rPr sz="1200" spc="10" dirty="0">
                <a:solidFill>
                  <a:srgbClr val="21305E"/>
                </a:solidFill>
                <a:latin typeface="Arial"/>
                <a:cs typeface="Arial"/>
              </a:rPr>
              <a:t>g</a:t>
            </a:r>
            <a:r>
              <a:rPr sz="1200" spc="-5" dirty="0">
                <a:solidFill>
                  <a:srgbClr val="21305E"/>
                </a:solidFill>
                <a:latin typeface="Arial"/>
                <a:cs typeface="Arial"/>
              </a:rPr>
              <a:t>-</a:t>
            </a:r>
            <a:r>
              <a:rPr sz="1200" dirty="0">
                <a:solidFill>
                  <a:srgbClr val="21305E"/>
                </a:solidFill>
                <a:latin typeface="Arial"/>
                <a:cs typeface="Arial"/>
              </a:rPr>
              <a:t>t</a:t>
            </a:r>
            <a:r>
              <a:rPr sz="1200" spc="5" dirty="0">
                <a:solidFill>
                  <a:srgbClr val="21305E"/>
                </a:solidFill>
                <a:latin typeface="Arial"/>
                <a:cs typeface="Arial"/>
              </a:rPr>
              <a:t>e</a:t>
            </a:r>
            <a:r>
              <a:rPr sz="1200" dirty="0">
                <a:solidFill>
                  <a:srgbClr val="21305E"/>
                </a:solidFill>
                <a:latin typeface="Arial"/>
                <a:cs typeface="Arial"/>
              </a:rPr>
              <a:t>rm</a:t>
            </a:r>
            <a:r>
              <a:rPr sz="1200" spc="-30" dirty="0">
                <a:solidFill>
                  <a:srgbClr val="21305E"/>
                </a:solidFill>
                <a:latin typeface="Arial"/>
                <a:cs typeface="Arial"/>
              </a:rPr>
              <a:t> </a:t>
            </a:r>
            <a:r>
              <a:rPr sz="1200" dirty="0">
                <a:solidFill>
                  <a:srgbClr val="21305E"/>
                </a:solidFill>
                <a:latin typeface="Arial"/>
                <a:cs typeface="Arial"/>
              </a:rPr>
              <a:t>goals</a:t>
            </a:r>
            <a:r>
              <a:rPr sz="1200" spc="-25" dirty="0">
                <a:solidFill>
                  <a:srgbClr val="21305E"/>
                </a:solidFill>
                <a:latin typeface="Arial"/>
                <a:cs typeface="Arial"/>
              </a:rPr>
              <a:t> </a:t>
            </a:r>
            <a:r>
              <a:rPr sz="1200" dirty="0">
                <a:solidFill>
                  <a:srgbClr val="21305E"/>
                </a:solidFill>
                <a:latin typeface="Arial"/>
                <a:cs typeface="Arial"/>
              </a:rPr>
              <a:t>and</a:t>
            </a:r>
            <a:r>
              <a:rPr sz="1200" spc="-30" dirty="0">
                <a:solidFill>
                  <a:srgbClr val="21305E"/>
                </a:solidFill>
                <a:latin typeface="Arial"/>
                <a:cs typeface="Arial"/>
              </a:rPr>
              <a:t> </a:t>
            </a:r>
            <a:r>
              <a:rPr sz="1200" dirty="0">
                <a:solidFill>
                  <a:srgbClr val="21305E"/>
                </a:solidFill>
                <a:latin typeface="Arial"/>
                <a:cs typeface="Arial"/>
              </a:rPr>
              <a:t>measures</a:t>
            </a:r>
            <a:r>
              <a:rPr sz="1200" spc="-25" dirty="0">
                <a:solidFill>
                  <a:srgbClr val="21305E"/>
                </a:solidFill>
                <a:latin typeface="Arial"/>
                <a:cs typeface="Arial"/>
              </a:rPr>
              <a:t> </a:t>
            </a:r>
            <a:r>
              <a:rPr sz="1200" dirty="0">
                <a:solidFill>
                  <a:srgbClr val="21305E"/>
                </a:solidFill>
                <a:latin typeface="Arial"/>
                <a:cs typeface="Arial"/>
              </a:rPr>
              <a:t>of</a:t>
            </a:r>
            <a:r>
              <a:rPr sz="1200" spc="-10" dirty="0">
                <a:solidFill>
                  <a:srgbClr val="21305E"/>
                </a:solidFill>
                <a:latin typeface="Arial"/>
                <a:cs typeface="Arial"/>
              </a:rPr>
              <a:t> </a:t>
            </a:r>
            <a:r>
              <a:rPr sz="1200" dirty="0">
                <a:solidFill>
                  <a:srgbClr val="21305E"/>
                </a:solidFill>
                <a:latin typeface="Arial"/>
                <a:cs typeface="Arial"/>
              </a:rPr>
              <a:t>inter</a:t>
            </a:r>
            <a:r>
              <a:rPr sz="1200" spc="-10" dirty="0">
                <a:solidFill>
                  <a:srgbClr val="21305E"/>
                </a:solidFill>
                <a:latin typeface="Arial"/>
                <a:cs typeface="Arial"/>
              </a:rPr>
              <a:t>i</a:t>
            </a:r>
            <a:r>
              <a:rPr sz="1200" dirty="0">
                <a:solidFill>
                  <a:srgbClr val="21305E"/>
                </a:solidFill>
                <a:latin typeface="Arial"/>
                <a:cs typeface="Arial"/>
              </a:rPr>
              <a:t>m</a:t>
            </a:r>
            <a:r>
              <a:rPr sz="1200" spc="-15" dirty="0">
                <a:solidFill>
                  <a:srgbClr val="21305E"/>
                </a:solidFill>
                <a:latin typeface="Arial"/>
                <a:cs typeface="Arial"/>
              </a:rPr>
              <a:t> </a:t>
            </a:r>
            <a:r>
              <a:rPr sz="1200" dirty="0">
                <a:solidFill>
                  <a:srgbClr val="21305E"/>
                </a:solidFill>
                <a:latin typeface="Arial"/>
                <a:cs typeface="Arial"/>
              </a:rPr>
              <a:t>progress</a:t>
            </a:r>
            <a:r>
              <a:rPr sz="1200" spc="-25" dirty="0">
                <a:solidFill>
                  <a:srgbClr val="21305E"/>
                </a:solidFill>
                <a:latin typeface="Arial"/>
                <a:cs typeface="Arial"/>
              </a:rPr>
              <a:t> </a:t>
            </a:r>
            <a:r>
              <a:rPr sz="1200" dirty="0">
                <a:solidFill>
                  <a:srgbClr val="21305E"/>
                </a:solidFill>
                <a:latin typeface="Arial"/>
                <a:cs typeface="Arial"/>
              </a:rPr>
              <a:t>(</a:t>
            </a:r>
            <a:r>
              <a:rPr sz="1200" spc="-5" dirty="0">
                <a:solidFill>
                  <a:srgbClr val="21305E"/>
                </a:solidFill>
                <a:latin typeface="Arial"/>
                <a:cs typeface="Arial"/>
              </a:rPr>
              <a:t>M</a:t>
            </a:r>
            <a:r>
              <a:rPr sz="1200" dirty="0">
                <a:solidFill>
                  <a:srgbClr val="21305E"/>
                </a:solidFill>
                <a:latin typeface="Arial"/>
                <a:cs typeface="Arial"/>
              </a:rPr>
              <a:t>IPs)</a:t>
            </a:r>
          </a:p>
        </p:txBody>
      </p:sp>
      <p:sp>
        <p:nvSpPr>
          <p:cNvPr id="8" name="object 8"/>
          <p:cNvSpPr txBox="1"/>
          <p:nvPr/>
        </p:nvSpPr>
        <p:spPr>
          <a:xfrm>
            <a:off x="4165109" y="3422155"/>
            <a:ext cx="6155055" cy="369332"/>
          </a:xfrm>
          <a:prstGeom prst="rect">
            <a:avLst/>
          </a:prstGeom>
        </p:spPr>
        <p:txBody>
          <a:bodyPr vert="horz" wrap="square" lIns="0" tIns="0" rIns="0" bIns="0" rtlCol="0">
            <a:spAutoFit/>
          </a:bodyPr>
          <a:lstStyle/>
          <a:p>
            <a:pPr marL="12700" marR="5080"/>
            <a:r>
              <a:rPr sz="1200" dirty="0">
                <a:solidFill>
                  <a:srgbClr val="21305E"/>
                </a:solidFill>
                <a:latin typeface="Arial"/>
                <a:cs typeface="Arial"/>
              </a:rPr>
              <a:t>For </a:t>
            </a:r>
            <a:r>
              <a:rPr sz="1200" b="1" dirty="0">
                <a:solidFill>
                  <a:srgbClr val="21305E"/>
                </a:solidFill>
                <a:latin typeface="Arial"/>
                <a:cs typeface="Arial"/>
              </a:rPr>
              <a:t>high</a:t>
            </a:r>
            <a:r>
              <a:rPr sz="1200" b="1" spc="20" dirty="0">
                <a:solidFill>
                  <a:srgbClr val="21305E"/>
                </a:solidFill>
                <a:latin typeface="Arial"/>
                <a:cs typeface="Arial"/>
              </a:rPr>
              <a:t> </a:t>
            </a:r>
            <a:r>
              <a:rPr sz="1200" b="1" dirty="0">
                <a:solidFill>
                  <a:srgbClr val="21305E"/>
                </a:solidFill>
                <a:latin typeface="Arial"/>
                <a:cs typeface="Arial"/>
              </a:rPr>
              <a:t>school</a:t>
            </a:r>
            <a:r>
              <a:rPr sz="1200" b="1" spc="10" dirty="0">
                <a:solidFill>
                  <a:srgbClr val="21305E"/>
                </a:solidFill>
                <a:latin typeface="Arial"/>
                <a:cs typeface="Arial"/>
              </a:rPr>
              <a:t>s</a:t>
            </a:r>
            <a:r>
              <a:rPr sz="1200" dirty="0">
                <a:solidFill>
                  <a:srgbClr val="21305E"/>
                </a:solidFill>
                <a:latin typeface="Arial"/>
                <a:cs typeface="Arial"/>
              </a:rPr>
              <a:t>,</a:t>
            </a:r>
            <a:r>
              <a:rPr sz="1200" spc="-10" dirty="0">
                <a:solidFill>
                  <a:srgbClr val="21305E"/>
                </a:solidFill>
                <a:latin typeface="Arial"/>
                <a:cs typeface="Arial"/>
              </a:rPr>
              <a:t> </a:t>
            </a:r>
            <a:r>
              <a:rPr sz="1200" spc="-5" dirty="0">
                <a:solidFill>
                  <a:srgbClr val="21305E"/>
                </a:solidFill>
                <a:latin typeface="Arial"/>
                <a:cs typeface="Arial"/>
              </a:rPr>
              <a:t>m</a:t>
            </a:r>
            <a:r>
              <a:rPr sz="1200" dirty="0">
                <a:solidFill>
                  <a:srgbClr val="21305E"/>
                </a:solidFill>
                <a:latin typeface="Arial"/>
                <a:cs typeface="Arial"/>
              </a:rPr>
              <a:t>easures</a:t>
            </a:r>
            <a:r>
              <a:rPr sz="1200" spc="-25" dirty="0">
                <a:solidFill>
                  <a:srgbClr val="21305E"/>
                </a:solidFill>
                <a:latin typeface="Arial"/>
                <a:cs typeface="Arial"/>
              </a:rPr>
              <a:t> </a:t>
            </a:r>
            <a:r>
              <a:rPr sz="1200" dirty="0">
                <a:solidFill>
                  <a:srgbClr val="21305E"/>
                </a:solidFill>
                <a:latin typeface="Arial"/>
                <a:cs typeface="Arial"/>
              </a:rPr>
              <a:t>f</a:t>
            </a:r>
            <a:r>
              <a:rPr sz="1200" spc="5" dirty="0">
                <a:solidFill>
                  <a:srgbClr val="21305E"/>
                </a:solidFill>
                <a:latin typeface="Arial"/>
                <a:cs typeface="Arial"/>
              </a:rPr>
              <a:t>o</a:t>
            </a:r>
            <a:r>
              <a:rPr sz="1200" dirty="0">
                <a:solidFill>
                  <a:srgbClr val="21305E"/>
                </a:solidFill>
                <a:latin typeface="Arial"/>
                <a:cs typeface="Arial"/>
              </a:rPr>
              <a:t>ur</a:t>
            </a:r>
            <a:r>
              <a:rPr sz="1200" spc="-5" dirty="0">
                <a:solidFill>
                  <a:srgbClr val="21305E"/>
                </a:solidFill>
                <a:latin typeface="Arial"/>
                <a:cs typeface="Arial"/>
              </a:rPr>
              <a:t>-</a:t>
            </a:r>
            <a:r>
              <a:rPr sz="1200" dirty="0">
                <a:solidFill>
                  <a:srgbClr val="21305E"/>
                </a:solidFill>
                <a:latin typeface="Arial"/>
                <a:cs typeface="Arial"/>
              </a:rPr>
              <a:t>,</a:t>
            </a:r>
            <a:r>
              <a:rPr sz="1200" spc="-10" dirty="0">
                <a:solidFill>
                  <a:srgbClr val="21305E"/>
                </a:solidFill>
                <a:latin typeface="Arial"/>
                <a:cs typeface="Arial"/>
              </a:rPr>
              <a:t> </a:t>
            </a:r>
            <a:r>
              <a:rPr sz="1200" dirty="0">
                <a:solidFill>
                  <a:srgbClr val="21305E"/>
                </a:solidFill>
                <a:latin typeface="Arial"/>
                <a:cs typeface="Arial"/>
              </a:rPr>
              <a:t>five</a:t>
            </a:r>
            <a:r>
              <a:rPr sz="1200" spc="-5" dirty="0">
                <a:solidFill>
                  <a:srgbClr val="21305E"/>
                </a:solidFill>
                <a:latin typeface="Arial"/>
                <a:cs typeface="Arial"/>
              </a:rPr>
              <a:t>-</a:t>
            </a:r>
            <a:r>
              <a:rPr sz="1200" dirty="0">
                <a:solidFill>
                  <a:srgbClr val="21305E"/>
                </a:solidFill>
                <a:latin typeface="Arial"/>
                <a:cs typeface="Arial"/>
              </a:rPr>
              <a:t>, and</a:t>
            </a:r>
            <a:r>
              <a:rPr sz="1200" spc="-20" dirty="0">
                <a:solidFill>
                  <a:srgbClr val="21305E"/>
                </a:solidFill>
                <a:latin typeface="Arial"/>
                <a:cs typeface="Arial"/>
              </a:rPr>
              <a:t> </a:t>
            </a:r>
            <a:r>
              <a:rPr sz="1200" dirty="0">
                <a:solidFill>
                  <a:srgbClr val="21305E"/>
                </a:solidFill>
                <a:latin typeface="Arial"/>
                <a:cs typeface="Arial"/>
              </a:rPr>
              <a:t>six</a:t>
            </a:r>
            <a:r>
              <a:rPr sz="1200" spc="-5" dirty="0">
                <a:solidFill>
                  <a:srgbClr val="21305E"/>
                </a:solidFill>
                <a:latin typeface="Arial"/>
                <a:cs typeface="Arial"/>
              </a:rPr>
              <a:t>-</a:t>
            </a:r>
            <a:r>
              <a:rPr sz="1200" dirty="0">
                <a:solidFill>
                  <a:srgbClr val="21305E"/>
                </a:solidFill>
                <a:latin typeface="Arial"/>
                <a:cs typeface="Arial"/>
              </a:rPr>
              <a:t>year</a:t>
            </a:r>
            <a:r>
              <a:rPr sz="1200" spc="-15" dirty="0">
                <a:solidFill>
                  <a:srgbClr val="21305E"/>
                </a:solidFill>
                <a:latin typeface="Arial"/>
                <a:cs typeface="Arial"/>
              </a:rPr>
              <a:t> </a:t>
            </a:r>
            <a:r>
              <a:rPr sz="1200" dirty="0">
                <a:solidFill>
                  <a:srgbClr val="21305E"/>
                </a:solidFill>
                <a:latin typeface="Arial"/>
                <a:cs typeface="Arial"/>
              </a:rPr>
              <a:t>cohort</a:t>
            </a:r>
            <a:r>
              <a:rPr sz="1200" spc="-25" dirty="0">
                <a:solidFill>
                  <a:srgbClr val="21305E"/>
                </a:solidFill>
                <a:latin typeface="Arial"/>
                <a:cs typeface="Arial"/>
              </a:rPr>
              <a:t> </a:t>
            </a:r>
            <a:r>
              <a:rPr sz="1200" dirty="0">
                <a:solidFill>
                  <a:srgbClr val="21305E"/>
                </a:solidFill>
                <a:latin typeface="Arial"/>
                <a:cs typeface="Arial"/>
              </a:rPr>
              <a:t>gradu</a:t>
            </a:r>
            <a:r>
              <a:rPr sz="1200" spc="-10" dirty="0">
                <a:solidFill>
                  <a:srgbClr val="21305E"/>
                </a:solidFill>
                <a:latin typeface="Arial"/>
                <a:cs typeface="Arial"/>
              </a:rPr>
              <a:t>a</a:t>
            </a:r>
            <a:r>
              <a:rPr sz="1200" dirty="0">
                <a:solidFill>
                  <a:srgbClr val="21305E"/>
                </a:solidFill>
                <a:latin typeface="Arial"/>
                <a:cs typeface="Arial"/>
              </a:rPr>
              <a:t>tion</a:t>
            </a:r>
            <a:r>
              <a:rPr sz="1200" spc="-45" dirty="0">
                <a:solidFill>
                  <a:srgbClr val="21305E"/>
                </a:solidFill>
                <a:latin typeface="Arial"/>
                <a:cs typeface="Arial"/>
              </a:rPr>
              <a:t> </a:t>
            </a:r>
            <a:r>
              <a:rPr sz="1200" dirty="0">
                <a:solidFill>
                  <a:srgbClr val="21305E"/>
                </a:solidFill>
                <a:latin typeface="Arial"/>
                <a:cs typeface="Arial"/>
              </a:rPr>
              <a:t>rat</a:t>
            </a:r>
            <a:r>
              <a:rPr sz="1200" spc="5" dirty="0">
                <a:solidFill>
                  <a:srgbClr val="21305E"/>
                </a:solidFill>
                <a:latin typeface="Arial"/>
                <a:cs typeface="Arial"/>
              </a:rPr>
              <a:t>e</a:t>
            </a:r>
            <a:r>
              <a:rPr sz="1200" dirty="0">
                <a:solidFill>
                  <a:srgbClr val="21305E"/>
                </a:solidFill>
                <a:latin typeface="Arial"/>
                <a:cs typeface="Arial"/>
              </a:rPr>
              <a:t>s</a:t>
            </a:r>
            <a:r>
              <a:rPr sz="1200" spc="-10" dirty="0">
                <a:solidFill>
                  <a:srgbClr val="21305E"/>
                </a:solidFill>
                <a:latin typeface="Arial"/>
                <a:cs typeface="Arial"/>
              </a:rPr>
              <a:t> </a:t>
            </a:r>
            <a:r>
              <a:rPr sz="1200" dirty="0">
                <a:solidFill>
                  <a:srgbClr val="21305E"/>
                </a:solidFill>
                <a:latin typeface="Arial"/>
                <a:cs typeface="Arial"/>
              </a:rPr>
              <a:t>against</a:t>
            </a:r>
            <a:r>
              <a:rPr sz="1200" spc="-30" dirty="0">
                <a:solidFill>
                  <a:srgbClr val="21305E"/>
                </a:solidFill>
                <a:latin typeface="Arial"/>
                <a:cs typeface="Arial"/>
              </a:rPr>
              <a:t> </a:t>
            </a:r>
            <a:r>
              <a:rPr sz="1200" dirty="0">
                <a:solidFill>
                  <a:srgbClr val="21305E"/>
                </a:solidFill>
                <a:latin typeface="Arial"/>
                <a:cs typeface="Arial"/>
              </a:rPr>
              <a:t>lo</a:t>
            </a:r>
            <a:r>
              <a:rPr sz="1200" spc="5" dirty="0">
                <a:solidFill>
                  <a:srgbClr val="21305E"/>
                </a:solidFill>
                <a:latin typeface="Arial"/>
                <a:cs typeface="Arial"/>
              </a:rPr>
              <a:t>n</a:t>
            </a:r>
            <a:r>
              <a:rPr sz="1200" spc="25" dirty="0">
                <a:solidFill>
                  <a:srgbClr val="21305E"/>
                </a:solidFill>
                <a:latin typeface="Arial"/>
                <a:cs typeface="Arial"/>
              </a:rPr>
              <a:t>g</a:t>
            </a:r>
            <a:r>
              <a:rPr sz="1200" dirty="0">
                <a:solidFill>
                  <a:srgbClr val="21305E"/>
                </a:solidFill>
                <a:latin typeface="Arial"/>
                <a:cs typeface="Arial"/>
              </a:rPr>
              <a:t>- t</a:t>
            </a:r>
            <a:r>
              <a:rPr sz="1200" spc="5" dirty="0">
                <a:solidFill>
                  <a:srgbClr val="21305E"/>
                </a:solidFill>
                <a:latin typeface="Arial"/>
                <a:cs typeface="Arial"/>
              </a:rPr>
              <a:t>e</a:t>
            </a:r>
            <a:r>
              <a:rPr sz="1200" dirty="0">
                <a:solidFill>
                  <a:srgbClr val="21305E"/>
                </a:solidFill>
                <a:latin typeface="Arial"/>
                <a:cs typeface="Arial"/>
              </a:rPr>
              <a:t>rm</a:t>
            </a:r>
            <a:r>
              <a:rPr sz="1200" spc="-10" dirty="0">
                <a:solidFill>
                  <a:srgbClr val="21305E"/>
                </a:solidFill>
                <a:latin typeface="Arial"/>
                <a:cs typeface="Arial"/>
              </a:rPr>
              <a:t> </a:t>
            </a:r>
            <a:r>
              <a:rPr sz="1200" spc="5" dirty="0">
                <a:solidFill>
                  <a:srgbClr val="21305E"/>
                </a:solidFill>
                <a:latin typeface="Arial"/>
                <a:cs typeface="Arial"/>
              </a:rPr>
              <a:t>g</a:t>
            </a:r>
            <a:r>
              <a:rPr sz="1200" dirty="0">
                <a:solidFill>
                  <a:srgbClr val="21305E"/>
                </a:solidFill>
                <a:latin typeface="Arial"/>
                <a:cs typeface="Arial"/>
              </a:rPr>
              <a:t>oals</a:t>
            </a:r>
            <a:r>
              <a:rPr sz="1200" spc="-25" dirty="0">
                <a:solidFill>
                  <a:srgbClr val="21305E"/>
                </a:solidFill>
                <a:latin typeface="Arial"/>
                <a:cs typeface="Arial"/>
              </a:rPr>
              <a:t> </a:t>
            </a:r>
            <a:r>
              <a:rPr sz="1200" dirty="0">
                <a:solidFill>
                  <a:srgbClr val="21305E"/>
                </a:solidFill>
                <a:latin typeface="Arial"/>
                <a:cs typeface="Arial"/>
              </a:rPr>
              <a:t>and</a:t>
            </a:r>
            <a:r>
              <a:rPr sz="1200" spc="-30" dirty="0">
                <a:solidFill>
                  <a:srgbClr val="21305E"/>
                </a:solidFill>
                <a:latin typeface="Arial"/>
                <a:cs typeface="Arial"/>
              </a:rPr>
              <a:t> </a:t>
            </a:r>
            <a:r>
              <a:rPr sz="1200" spc="-5" dirty="0">
                <a:solidFill>
                  <a:srgbClr val="21305E"/>
                </a:solidFill>
                <a:latin typeface="Arial"/>
                <a:cs typeface="Arial"/>
              </a:rPr>
              <a:t>M</a:t>
            </a:r>
            <a:r>
              <a:rPr sz="1200" dirty="0">
                <a:solidFill>
                  <a:srgbClr val="21305E"/>
                </a:solidFill>
                <a:latin typeface="Arial"/>
                <a:cs typeface="Arial"/>
              </a:rPr>
              <a:t>IPs</a:t>
            </a:r>
          </a:p>
        </p:txBody>
      </p:sp>
      <p:sp>
        <p:nvSpPr>
          <p:cNvPr id="9" name="object 9"/>
          <p:cNvSpPr txBox="1"/>
          <p:nvPr/>
        </p:nvSpPr>
        <p:spPr>
          <a:xfrm>
            <a:off x="4174253" y="3957460"/>
            <a:ext cx="5772150" cy="553998"/>
          </a:xfrm>
          <a:prstGeom prst="rect">
            <a:avLst/>
          </a:prstGeom>
        </p:spPr>
        <p:txBody>
          <a:bodyPr vert="horz" wrap="square" lIns="0" tIns="0" rIns="0" bIns="0" rtlCol="0">
            <a:spAutoFit/>
          </a:bodyPr>
          <a:lstStyle/>
          <a:p>
            <a:pPr marL="12700" marR="5080"/>
            <a:r>
              <a:rPr sz="1200" dirty="0">
                <a:solidFill>
                  <a:srgbClr val="21305E"/>
                </a:solidFill>
                <a:latin typeface="Arial"/>
                <a:cs typeface="Arial"/>
              </a:rPr>
              <a:t>For </a:t>
            </a:r>
            <a:r>
              <a:rPr sz="1200" b="1" dirty="0">
                <a:solidFill>
                  <a:srgbClr val="21305E"/>
                </a:solidFill>
                <a:latin typeface="Arial"/>
                <a:cs typeface="Arial"/>
              </a:rPr>
              <a:t>all </a:t>
            </a:r>
            <a:r>
              <a:rPr sz="1200" b="1" spc="5" dirty="0">
                <a:solidFill>
                  <a:srgbClr val="21305E"/>
                </a:solidFill>
                <a:latin typeface="Arial"/>
                <a:cs typeface="Arial"/>
              </a:rPr>
              <a:t>s</a:t>
            </a:r>
            <a:r>
              <a:rPr sz="1200" b="1" dirty="0">
                <a:solidFill>
                  <a:srgbClr val="21305E"/>
                </a:solidFill>
                <a:latin typeface="Arial"/>
                <a:cs typeface="Arial"/>
              </a:rPr>
              <a:t>chool</a:t>
            </a:r>
            <a:r>
              <a:rPr sz="1200" b="1" spc="10" dirty="0">
                <a:solidFill>
                  <a:srgbClr val="21305E"/>
                </a:solidFill>
                <a:latin typeface="Arial"/>
                <a:cs typeface="Arial"/>
              </a:rPr>
              <a:t>s</a:t>
            </a:r>
            <a:r>
              <a:rPr sz="1200" dirty="0">
                <a:solidFill>
                  <a:srgbClr val="21305E"/>
                </a:solidFill>
                <a:latin typeface="Arial"/>
                <a:cs typeface="Arial"/>
              </a:rPr>
              <a:t>,</a:t>
            </a:r>
            <a:r>
              <a:rPr sz="1200" spc="-10" dirty="0">
                <a:solidFill>
                  <a:srgbClr val="21305E"/>
                </a:solidFill>
                <a:latin typeface="Arial"/>
                <a:cs typeface="Arial"/>
              </a:rPr>
              <a:t> </a:t>
            </a:r>
            <a:r>
              <a:rPr sz="1200" spc="-5" dirty="0">
                <a:solidFill>
                  <a:srgbClr val="21305E"/>
                </a:solidFill>
                <a:latin typeface="Arial"/>
                <a:cs typeface="Arial"/>
              </a:rPr>
              <a:t>m</a:t>
            </a:r>
            <a:r>
              <a:rPr sz="1200" dirty="0">
                <a:solidFill>
                  <a:srgbClr val="21305E"/>
                </a:solidFill>
                <a:latin typeface="Arial"/>
                <a:cs typeface="Arial"/>
              </a:rPr>
              <a:t>easures</a:t>
            </a:r>
            <a:r>
              <a:rPr sz="1200" spc="-25" dirty="0">
                <a:solidFill>
                  <a:srgbClr val="21305E"/>
                </a:solidFill>
                <a:latin typeface="Arial"/>
                <a:cs typeface="Arial"/>
              </a:rPr>
              <a:t> </a:t>
            </a:r>
            <a:r>
              <a:rPr sz="1200" dirty="0">
                <a:solidFill>
                  <a:srgbClr val="21305E"/>
                </a:solidFill>
                <a:latin typeface="Arial"/>
                <a:cs typeface="Arial"/>
              </a:rPr>
              <a:t>t</a:t>
            </a:r>
            <a:r>
              <a:rPr sz="1200" spc="5" dirty="0">
                <a:solidFill>
                  <a:srgbClr val="21305E"/>
                </a:solidFill>
                <a:latin typeface="Arial"/>
                <a:cs typeface="Arial"/>
              </a:rPr>
              <a:t>h</a:t>
            </a:r>
            <a:r>
              <a:rPr sz="1200" dirty="0">
                <a:solidFill>
                  <a:srgbClr val="21305E"/>
                </a:solidFill>
                <a:latin typeface="Arial"/>
                <a:cs typeface="Arial"/>
              </a:rPr>
              <a:t>e</a:t>
            </a:r>
            <a:r>
              <a:rPr sz="1200" spc="-20" dirty="0">
                <a:solidFill>
                  <a:srgbClr val="21305E"/>
                </a:solidFill>
                <a:latin typeface="Arial"/>
                <a:cs typeface="Arial"/>
              </a:rPr>
              <a:t> </a:t>
            </a:r>
            <a:r>
              <a:rPr sz="1200" dirty="0">
                <a:solidFill>
                  <a:srgbClr val="21305E"/>
                </a:solidFill>
                <a:latin typeface="Arial"/>
                <a:cs typeface="Arial"/>
              </a:rPr>
              <a:t>progress</a:t>
            </a:r>
            <a:r>
              <a:rPr sz="1200" spc="-25" dirty="0">
                <a:solidFill>
                  <a:srgbClr val="21305E"/>
                </a:solidFill>
                <a:latin typeface="Arial"/>
                <a:cs typeface="Arial"/>
              </a:rPr>
              <a:t> </a:t>
            </a:r>
            <a:r>
              <a:rPr sz="1200" dirty="0">
                <a:solidFill>
                  <a:srgbClr val="21305E"/>
                </a:solidFill>
                <a:latin typeface="Arial"/>
                <a:cs typeface="Arial"/>
              </a:rPr>
              <a:t>of</a:t>
            </a:r>
            <a:r>
              <a:rPr sz="1200" spc="-10" dirty="0">
                <a:solidFill>
                  <a:srgbClr val="21305E"/>
                </a:solidFill>
                <a:latin typeface="Arial"/>
                <a:cs typeface="Arial"/>
              </a:rPr>
              <a:t> </a:t>
            </a:r>
            <a:r>
              <a:rPr sz="1200" dirty="0">
                <a:solidFill>
                  <a:srgbClr val="21305E"/>
                </a:solidFill>
                <a:latin typeface="Arial"/>
                <a:cs typeface="Arial"/>
              </a:rPr>
              <a:t>Engl</a:t>
            </a:r>
            <a:r>
              <a:rPr sz="1200" spc="-5" dirty="0">
                <a:solidFill>
                  <a:srgbClr val="21305E"/>
                </a:solidFill>
                <a:latin typeface="Arial"/>
                <a:cs typeface="Arial"/>
              </a:rPr>
              <a:t>i</a:t>
            </a:r>
            <a:r>
              <a:rPr sz="1200" dirty="0">
                <a:solidFill>
                  <a:srgbClr val="21305E"/>
                </a:solidFill>
                <a:latin typeface="Arial"/>
                <a:cs typeface="Arial"/>
              </a:rPr>
              <a:t>sh</a:t>
            </a:r>
            <a:r>
              <a:rPr sz="1200" spc="-20" dirty="0">
                <a:solidFill>
                  <a:srgbClr val="21305E"/>
                </a:solidFill>
                <a:latin typeface="Arial"/>
                <a:cs typeface="Arial"/>
              </a:rPr>
              <a:t> </a:t>
            </a:r>
            <a:r>
              <a:rPr sz="1200" dirty="0">
                <a:solidFill>
                  <a:srgbClr val="21305E"/>
                </a:solidFill>
                <a:latin typeface="Arial"/>
                <a:cs typeface="Arial"/>
              </a:rPr>
              <a:t>la</a:t>
            </a:r>
            <a:r>
              <a:rPr sz="1200" spc="5" dirty="0">
                <a:solidFill>
                  <a:srgbClr val="21305E"/>
                </a:solidFill>
                <a:latin typeface="Arial"/>
                <a:cs typeface="Arial"/>
              </a:rPr>
              <a:t>n</a:t>
            </a:r>
            <a:r>
              <a:rPr sz="1200" dirty="0">
                <a:solidFill>
                  <a:srgbClr val="21305E"/>
                </a:solidFill>
                <a:latin typeface="Arial"/>
                <a:cs typeface="Arial"/>
              </a:rPr>
              <a:t>g</a:t>
            </a:r>
            <a:r>
              <a:rPr sz="1200" spc="-10" dirty="0">
                <a:solidFill>
                  <a:srgbClr val="21305E"/>
                </a:solidFill>
                <a:latin typeface="Arial"/>
                <a:cs typeface="Arial"/>
              </a:rPr>
              <a:t>u</a:t>
            </a:r>
            <a:r>
              <a:rPr sz="1200" dirty="0">
                <a:solidFill>
                  <a:srgbClr val="21305E"/>
                </a:solidFill>
                <a:latin typeface="Arial"/>
                <a:cs typeface="Arial"/>
              </a:rPr>
              <a:t>a</a:t>
            </a:r>
            <a:r>
              <a:rPr sz="1200" spc="-10" dirty="0">
                <a:solidFill>
                  <a:srgbClr val="21305E"/>
                </a:solidFill>
                <a:latin typeface="Arial"/>
                <a:cs typeface="Arial"/>
              </a:rPr>
              <a:t>g</a:t>
            </a:r>
            <a:r>
              <a:rPr sz="1200" dirty="0">
                <a:solidFill>
                  <a:srgbClr val="21305E"/>
                </a:solidFill>
                <a:latin typeface="Arial"/>
                <a:cs typeface="Arial"/>
              </a:rPr>
              <a:t>e</a:t>
            </a:r>
            <a:r>
              <a:rPr sz="1200" spc="-45" dirty="0">
                <a:solidFill>
                  <a:srgbClr val="21305E"/>
                </a:solidFill>
                <a:latin typeface="Arial"/>
                <a:cs typeface="Arial"/>
              </a:rPr>
              <a:t> </a:t>
            </a:r>
            <a:r>
              <a:rPr sz="1200" dirty="0">
                <a:solidFill>
                  <a:srgbClr val="21305E"/>
                </a:solidFill>
                <a:latin typeface="Arial"/>
                <a:cs typeface="Arial"/>
              </a:rPr>
              <a:t>le</a:t>
            </a:r>
            <a:r>
              <a:rPr sz="1200" spc="5" dirty="0">
                <a:solidFill>
                  <a:srgbClr val="21305E"/>
                </a:solidFill>
                <a:latin typeface="Arial"/>
                <a:cs typeface="Arial"/>
              </a:rPr>
              <a:t>a</a:t>
            </a:r>
            <a:r>
              <a:rPr sz="1200" dirty="0">
                <a:solidFill>
                  <a:srgbClr val="21305E"/>
                </a:solidFill>
                <a:latin typeface="Arial"/>
                <a:cs typeface="Arial"/>
              </a:rPr>
              <a:t>rners</a:t>
            </a:r>
            <a:r>
              <a:rPr sz="1200" spc="-30" dirty="0">
                <a:solidFill>
                  <a:srgbClr val="21305E"/>
                </a:solidFill>
                <a:latin typeface="Arial"/>
                <a:cs typeface="Arial"/>
              </a:rPr>
              <a:t> </a:t>
            </a:r>
            <a:r>
              <a:rPr sz="1200" dirty="0">
                <a:solidFill>
                  <a:srgbClr val="21305E"/>
                </a:solidFill>
                <a:latin typeface="Arial"/>
                <a:cs typeface="Arial"/>
              </a:rPr>
              <a:t>in</a:t>
            </a:r>
            <a:r>
              <a:rPr sz="1200" spc="-10" dirty="0">
                <a:solidFill>
                  <a:srgbClr val="21305E"/>
                </a:solidFill>
                <a:latin typeface="Arial"/>
                <a:cs typeface="Arial"/>
              </a:rPr>
              <a:t> </a:t>
            </a:r>
            <a:r>
              <a:rPr sz="1200" spc="-5" dirty="0">
                <a:solidFill>
                  <a:srgbClr val="21305E"/>
                </a:solidFill>
                <a:latin typeface="Arial"/>
                <a:cs typeface="Arial"/>
              </a:rPr>
              <a:t>m</a:t>
            </a:r>
            <a:r>
              <a:rPr sz="1200" dirty="0">
                <a:solidFill>
                  <a:srgbClr val="21305E"/>
                </a:solidFill>
                <a:latin typeface="Arial"/>
                <a:cs typeface="Arial"/>
              </a:rPr>
              <a:t>eeting</a:t>
            </a:r>
            <a:r>
              <a:rPr sz="1200" spc="-30" dirty="0">
                <a:solidFill>
                  <a:srgbClr val="21305E"/>
                </a:solidFill>
                <a:latin typeface="Arial"/>
                <a:cs typeface="Arial"/>
              </a:rPr>
              <a:t> </a:t>
            </a:r>
            <a:r>
              <a:rPr sz="1200" dirty="0">
                <a:solidFill>
                  <a:srgbClr val="21305E"/>
                </a:solidFill>
                <a:latin typeface="Arial"/>
                <a:cs typeface="Arial"/>
              </a:rPr>
              <a:t>t</a:t>
            </a:r>
            <a:r>
              <a:rPr sz="1200" spc="5" dirty="0">
                <a:solidFill>
                  <a:srgbClr val="21305E"/>
                </a:solidFill>
                <a:latin typeface="Arial"/>
                <a:cs typeface="Arial"/>
              </a:rPr>
              <a:t>h</a:t>
            </a:r>
            <a:r>
              <a:rPr sz="1200" dirty="0">
                <a:solidFill>
                  <a:srgbClr val="21305E"/>
                </a:solidFill>
                <a:latin typeface="Arial"/>
                <a:cs typeface="Arial"/>
              </a:rPr>
              <a:t>eir in</a:t>
            </a:r>
            <a:r>
              <a:rPr sz="1200" spc="5" dirty="0">
                <a:solidFill>
                  <a:srgbClr val="21305E"/>
                </a:solidFill>
                <a:latin typeface="Arial"/>
                <a:cs typeface="Arial"/>
              </a:rPr>
              <a:t>d</a:t>
            </a:r>
            <a:r>
              <a:rPr sz="1200" dirty="0">
                <a:solidFill>
                  <a:srgbClr val="21305E"/>
                </a:solidFill>
                <a:latin typeface="Arial"/>
                <a:cs typeface="Arial"/>
              </a:rPr>
              <a:t>iv</a:t>
            </a:r>
            <a:r>
              <a:rPr sz="1200" spc="-5" dirty="0">
                <a:solidFill>
                  <a:srgbClr val="21305E"/>
                </a:solidFill>
                <a:latin typeface="Arial"/>
                <a:cs typeface="Arial"/>
              </a:rPr>
              <a:t>i</a:t>
            </a:r>
            <a:r>
              <a:rPr sz="1200" dirty="0">
                <a:solidFill>
                  <a:srgbClr val="21305E"/>
                </a:solidFill>
                <a:latin typeface="Arial"/>
                <a:cs typeface="Arial"/>
              </a:rPr>
              <a:t>d</a:t>
            </a:r>
            <a:r>
              <a:rPr sz="1200" spc="-10" dirty="0">
                <a:solidFill>
                  <a:srgbClr val="21305E"/>
                </a:solidFill>
                <a:latin typeface="Arial"/>
                <a:cs typeface="Arial"/>
              </a:rPr>
              <a:t>u</a:t>
            </a:r>
            <a:r>
              <a:rPr sz="1200" dirty="0">
                <a:solidFill>
                  <a:srgbClr val="21305E"/>
                </a:solidFill>
                <a:latin typeface="Arial"/>
                <a:cs typeface="Arial"/>
              </a:rPr>
              <a:t>al</a:t>
            </a:r>
            <a:r>
              <a:rPr sz="1200" spc="-40" dirty="0">
                <a:solidFill>
                  <a:srgbClr val="21305E"/>
                </a:solidFill>
                <a:latin typeface="Arial"/>
                <a:cs typeface="Arial"/>
              </a:rPr>
              <a:t> </a:t>
            </a:r>
            <a:r>
              <a:rPr sz="1200" dirty="0">
                <a:solidFill>
                  <a:srgbClr val="21305E"/>
                </a:solidFill>
                <a:latin typeface="Arial"/>
                <a:cs typeface="Arial"/>
              </a:rPr>
              <a:t>progress</a:t>
            </a:r>
            <a:r>
              <a:rPr sz="1200" spc="-35" dirty="0">
                <a:solidFill>
                  <a:srgbClr val="21305E"/>
                </a:solidFill>
                <a:latin typeface="Arial"/>
                <a:cs typeface="Arial"/>
              </a:rPr>
              <a:t> </a:t>
            </a:r>
            <a:r>
              <a:rPr sz="1200" dirty="0">
                <a:solidFill>
                  <a:srgbClr val="21305E"/>
                </a:solidFill>
                <a:latin typeface="Arial"/>
                <a:cs typeface="Arial"/>
              </a:rPr>
              <a:t>t</a:t>
            </a:r>
            <a:r>
              <a:rPr sz="1200" spc="5" dirty="0">
                <a:solidFill>
                  <a:srgbClr val="21305E"/>
                </a:solidFill>
                <a:latin typeface="Arial"/>
                <a:cs typeface="Arial"/>
              </a:rPr>
              <a:t>a</a:t>
            </a:r>
            <a:r>
              <a:rPr sz="1200" dirty="0">
                <a:solidFill>
                  <a:srgbClr val="21305E"/>
                </a:solidFill>
                <a:latin typeface="Arial"/>
                <a:cs typeface="Arial"/>
              </a:rPr>
              <a:t>rgets</a:t>
            </a:r>
            <a:r>
              <a:rPr sz="1200" spc="-10" dirty="0">
                <a:solidFill>
                  <a:srgbClr val="21305E"/>
                </a:solidFill>
                <a:latin typeface="Arial"/>
                <a:cs typeface="Arial"/>
              </a:rPr>
              <a:t> </a:t>
            </a:r>
            <a:r>
              <a:rPr sz="1200" dirty="0">
                <a:solidFill>
                  <a:srgbClr val="21305E"/>
                </a:solidFill>
                <a:latin typeface="Arial"/>
                <a:cs typeface="Arial"/>
              </a:rPr>
              <a:t>on</a:t>
            </a:r>
            <a:r>
              <a:rPr sz="1200" spc="-20" dirty="0">
                <a:solidFill>
                  <a:srgbClr val="21305E"/>
                </a:solidFill>
                <a:latin typeface="Arial"/>
                <a:cs typeface="Arial"/>
              </a:rPr>
              <a:t> </a:t>
            </a:r>
            <a:r>
              <a:rPr sz="1200" dirty="0">
                <a:solidFill>
                  <a:srgbClr val="21305E"/>
                </a:solidFill>
                <a:latin typeface="Arial"/>
                <a:cs typeface="Arial"/>
              </a:rPr>
              <a:t>t</a:t>
            </a:r>
            <a:r>
              <a:rPr sz="1200" spc="5" dirty="0">
                <a:solidFill>
                  <a:srgbClr val="21305E"/>
                </a:solidFill>
                <a:latin typeface="Arial"/>
                <a:cs typeface="Arial"/>
              </a:rPr>
              <a:t>h</a:t>
            </a:r>
            <a:r>
              <a:rPr sz="1200" dirty="0">
                <a:solidFill>
                  <a:srgbClr val="21305E"/>
                </a:solidFill>
                <a:latin typeface="Arial"/>
                <a:cs typeface="Arial"/>
              </a:rPr>
              <a:t>e</a:t>
            </a:r>
            <a:r>
              <a:rPr sz="1200" spc="-10" dirty="0">
                <a:solidFill>
                  <a:srgbClr val="21305E"/>
                </a:solidFill>
                <a:latin typeface="Arial"/>
                <a:cs typeface="Arial"/>
              </a:rPr>
              <a:t> </a:t>
            </a:r>
            <a:r>
              <a:rPr sz="1200" dirty="0">
                <a:solidFill>
                  <a:srgbClr val="21305E"/>
                </a:solidFill>
                <a:latin typeface="Arial"/>
                <a:cs typeface="Arial"/>
              </a:rPr>
              <a:t>New</a:t>
            </a:r>
            <a:r>
              <a:rPr sz="1200" spc="-10" dirty="0">
                <a:solidFill>
                  <a:srgbClr val="21305E"/>
                </a:solidFill>
                <a:latin typeface="Arial"/>
                <a:cs typeface="Arial"/>
              </a:rPr>
              <a:t> </a:t>
            </a:r>
            <a:r>
              <a:rPr sz="1200" dirty="0">
                <a:solidFill>
                  <a:srgbClr val="21305E"/>
                </a:solidFill>
                <a:latin typeface="Arial"/>
                <a:cs typeface="Arial"/>
              </a:rPr>
              <a:t>York</a:t>
            </a:r>
            <a:r>
              <a:rPr sz="1200" spc="-15" dirty="0">
                <a:solidFill>
                  <a:srgbClr val="21305E"/>
                </a:solidFill>
                <a:latin typeface="Arial"/>
                <a:cs typeface="Arial"/>
              </a:rPr>
              <a:t> </a:t>
            </a:r>
            <a:r>
              <a:rPr sz="1200" dirty="0">
                <a:solidFill>
                  <a:srgbClr val="21305E"/>
                </a:solidFill>
                <a:latin typeface="Arial"/>
                <a:cs typeface="Arial"/>
              </a:rPr>
              <a:t>St</a:t>
            </a:r>
            <a:r>
              <a:rPr sz="1200" spc="5" dirty="0">
                <a:solidFill>
                  <a:srgbClr val="21305E"/>
                </a:solidFill>
                <a:latin typeface="Arial"/>
                <a:cs typeface="Arial"/>
              </a:rPr>
              <a:t>a</a:t>
            </a:r>
            <a:r>
              <a:rPr sz="1200" dirty="0">
                <a:solidFill>
                  <a:srgbClr val="21305E"/>
                </a:solidFill>
                <a:latin typeface="Arial"/>
                <a:cs typeface="Arial"/>
              </a:rPr>
              <a:t>te</a:t>
            </a:r>
            <a:r>
              <a:rPr sz="1200" spc="-5" dirty="0">
                <a:solidFill>
                  <a:srgbClr val="21305E"/>
                </a:solidFill>
                <a:latin typeface="Arial"/>
                <a:cs typeface="Arial"/>
              </a:rPr>
              <a:t> </a:t>
            </a:r>
            <a:r>
              <a:rPr sz="1200" dirty="0">
                <a:solidFill>
                  <a:srgbClr val="21305E"/>
                </a:solidFill>
                <a:latin typeface="Arial"/>
                <a:cs typeface="Arial"/>
              </a:rPr>
              <a:t>Engl</a:t>
            </a:r>
            <a:r>
              <a:rPr sz="1200" spc="-5" dirty="0">
                <a:solidFill>
                  <a:srgbClr val="21305E"/>
                </a:solidFill>
                <a:latin typeface="Arial"/>
                <a:cs typeface="Arial"/>
              </a:rPr>
              <a:t>i</a:t>
            </a:r>
            <a:r>
              <a:rPr sz="1200" dirty="0">
                <a:solidFill>
                  <a:srgbClr val="21305E"/>
                </a:solidFill>
                <a:latin typeface="Arial"/>
                <a:cs typeface="Arial"/>
              </a:rPr>
              <a:t>sh</a:t>
            </a:r>
            <a:r>
              <a:rPr sz="1200" spc="-30" dirty="0">
                <a:solidFill>
                  <a:srgbClr val="21305E"/>
                </a:solidFill>
                <a:latin typeface="Arial"/>
                <a:cs typeface="Arial"/>
              </a:rPr>
              <a:t> </a:t>
            </a:r>
            <a:r>
              <a:rPr sz="1200" dirty="0">
                <a:solidFill>
                  <a:srgbClr val="21305E"/>
                </a:solidFill>
                <a:latin typeface="Arial"/>
                <a:cs typeface="Arial"/>
              </a:rPr>
              <a:t>as</a:t>
            </a:r>
            <a:r>
              <a:rPr sz="1200" spc="-10" dirty="0">
                <a:solidFill>
                  <a:srgbClr val="21305E"/>
                </a:solidFill>
                <a:latin typeface="Arial"/>
                <a:cs typeface="Arial"/>
              </a:rPr>
              <a:t> </a:t>
            </a:r>
            <a:r>
              <a:rPr sz="1200" dirty="0">
                <a:solidFill>
                  <a:srgbClr val="21305E"/>
                </a:solidFill>
                <a:latin typeface="Arial"/>
                <a:cs typeface="Arial"/>
              </a:rPr>
              <a:t>a Second</a:t>
            </a:r>
            <a:r>
              <a:rPr sz="1200" spc="-45" dirty="0">
                <a:solidFill>
                  <a:srgbClr val="21305E"/>
                </a:solidFill>
                <a:latin typeface="Arial"/>
                <a:cs typeface="Arial"/>
              </a:rPr>
              <a:t> </a:t>
            </a:r>
            <a:r>
              <a:rPr sz="1200" dirty="0">
                <a:solidFill>
                  <a:srgbClr val="21305E"/>
                </a:solidFill>
                <a:latin typeface="Arial"/>
                <a:cs typeface="Arial"/>
              </a:rPr>
              <a:t>Lang</a:t>
            </a:r>
            <a:r>
              <a:rPr sz="1200" spc="-10" dirty="0">
                <a:solidFill>
                  <a:srgbClr val="21305E"/>
                </a:solidFill>
                <a:latin typeface="Arial"/>
                <a:cs typeface="Arial"/>
              </a:rPr>
              <a:t>ua</a:t>
            </a:r>
            <a:r>
              <a:rPr sz="1200" dirty="0">
                <a:solidFill>
                  <a:srgbClr val="21305E"/>
                </a:solidFill>
                <a:latin typeface="Arial"/>
                <a:cs typeface="Arial"/>
              </a:rPr>
              <a:t>ge Achieveme</a:t>
            </a:r>
            <a:r>
              <a:rPr sz="1200" spc="-10" dirty="0">
                <a:solidFill>
                  <a:srgbClr val="21305E"/>
                </a:solidFill>
                <a:latin typeface="Arial"/>
                <a:cs typeface="Arial"/>
              </a:rPr>
              <a:t>n</a:t>
            </a:r>
            <a:r>
              <a:rPr sz="1200" dirty="0">
                <a:solidFill>
                  <a:srgbClr val="21305E"/>
                </a:solidFill>
                <a:latin typeface="Arial"/>
                <a:cs typeface="Arial"/>
              </a:rPr>
              <a:t>t</a:t>
            </a:r>
            <a:r>
              <a:rPr sz="1200" spc="-35" dirty="0">
                <a:solidFill>
                  <a:srgbClr val="21305E"/>
                </a:solidFill>
                <a:latin typeface="Arial"/>
                <a:cs typeface="Arial"/>
              </a:rPr>
              <a:t> </a:t>
            </a:r>
            <a:r>
              <a:rPr sz="1200" dirty="0">
                <a:solidFill>
                  <a:srgbClr val="21305E"/>
                </a:solidFill>
                <a:latin typeface="Arial"/>
                <a:cs typeface="Arial"/>
              </a:rPr>
              <a:t>Test (</a:t>
            </a:r>
            <a:r>
              <a:rPr sz="1200" spc="-10" dirty="0">
                <a:solidFill>
                  <a:srgbClr val="21305E"/>
                </a:solidFill>
                <a:latin typeface="Arial"/>
                <a:cs typeface="Arial"/>
              </a:rPr>
              <a:t>N</a:t>
            </a:r>
            <a:r>
              <a:rPr sz="1200" dirty="0">
                <a:solidFill>
                  <a:srgbClr val="21305E"/>
                </a:solidFill>
                <a:latin typeface="Arial"/>
                <a:cs typeface="Arial"/>
              </a:rPr>
              <a:t>YSESLAT)</a:t>
            </a:r>
          </a:p>
        </p:txBody>
      </p:sp>
      <p:sp>
        <p:nvSpPr>
          <p:cNvPr id="10" name="object 10"/>
          <p:cNvSpPr txBox="1"/>
          <p:nvPr/>
        </p:nvSpPr>
        <p:spPr>
          <a:xfrm>
            <a:off x="4165109" y="4654436"/>
            <a:ext cx="5692775" cy="369332"/>
          </a:xfrm>
          <a:prstGeom prst="rect">
            <a:avLst/>
          </a:prstGeom>
        </p:spPr>
        <p:txBody>
          <a:bodyPr vert="horz" wrap="square" lIns="0" tIns="0" rIns="0" bIns="0" rtlCol="0">
            <a:spAutoFit/>
          </a:bodyPr>
          <a:lstStyle/>
          <a:p>
            <a:pPr marL="12700" marR="5080"/>
            <a:r>
              <a:rPr sz="1200" dirty="0">
                <a:solidFill>
                  <a:srgbClr val="21305E"/>
                </a:solidFill>
                <a:latin typeface="Arial"/>
                <a:cs typeface="Arial"/>
              </a:rPr>
              <a:t>For </a:t>
            </a:r>
            <a:r>
              <a:rPr sz="1200" b="1" dirty="0">
                <a:solidFill>
                  <a:srgbClr val="21305E"/>
                </a:solidFill>
                <a:latin typeface="Arial"/>
                <a:cs typeface="Arial"/>
              </a:rPr>
              <a:t>all </a:t>
            </a:r>
            <a:r>
              <a:rPr sz="1200" b="1" spc="5" dirty="0">
                <a:solidFill>
                  <a:srgbClr val="21305E"/>
                </a:solidFill>
                <a:latin typeface="Arial"/>
                <a:cs typeface="Arial"/>
              </a:rPr>
              <a:t>s</a:t>
            </a:r>
            <a:r>
              <a:rPr sz="1200" b="1" dirty="0">
                <a:solidFill>
                  <a:srgbClr val="21305E"/>
                </a:solidFill>
                <a:latin typeface="Arial"/>
                <a:cs typeface="Arial"/>
              </a:rPr>
              <a:t>chool</a:t>
            </a:r>
            <a:r>
              <a:rPr sz="1200" b="1" spc="10" dirty="0">
                <a:solidFill>
                  <a:srgbClr val="21305E"/>
                </a:solidFill>
                <a:latin typeface="Arial"/>
                <a:cs typeface="Arial"/>
              </a:rPr>
              <a:t>s</a:t>
            </a:r>
            <a:r>
              <a:rPr sz="1200" dirty="0">
                <a:solidFill>
                  <a:srgbClr val="21305E"/>
                </a:solidFill>
                <a:latin typeface="Arial"/>
                <a:cs typeface="Arial"/>
              </a:rPr>
              <a:t>,</a:t>
            </a:r>
            <a:r>
              <a:rPr sz="1200" spc="-10" dirty="0">
                <a:solidFill>
                  <a:srgbClr val="21305E"/>
                </a:solidFill>
                <a:latin typeface="Arial"/>
                <a:cs typeface="Arial"/>
              </a:rPr>
              <a:t> </a:t>
            </a:r>
            <a:r>
              <a:rPr sz="1200" spc="-5" dirty="0">
                <a:solidFill>
                  <a:srgbClr val="21305E"/>
                </a:solidFill>
                <a:latin typeface="Arial"/>
                <a:cs typeface="Arial"/>
              </a:rPr>
              <a:t>m</a:t>
            </a:r>
            <a:r>
              <a:rPr sz="1200" dirty="0">
                <a:solidFill>
                  <a:srgbClr val="21305E"/>
                </a:solidFill>
                <a:latin typeface="Arial"/>
                <a:cs typeface="Arial"/>
              </a:rPr>
              <a:t>easures</a:t>
            </a:r>
            <a:r>
              <a:rPr sz="1200" spc="-25" dirty="0">
                <a:solidFill>
                  <a:srgbClr val="21305E"/>
                </a:solidFill>
                <a:latin typeface="Arial"/>
                <a:cs typeface="Arial"/>
              </a:rPr>
              <a:t> </a:t>
            </a:r>
            <a:r>
              <a:rPr sz="1200" dirty="0">
                <a:solidFill>
                  <a:srgbClr val="21305E"/>
                </a:solidFill>
                <a:latin typeface="Arial"/>
                <a:cs typeface="Arial"/>
              </a:rPr>
              <a:t>t</a:t>
            </a:r>
            <a:r>
              <a:rPr sz="1200" spc="5" dirty="0">
                <a:solidFill>
                  <a:srgbClr val="21305E"/>
                </a:solidFill>
                <a:latin typeface="Arial"/>
                <a:cs typeface="Arial"/>
              </a:rPr>
              <a:t>h</a:t>
            </a:r>
            <a:r>
              <a:rPr sz="1200" dirty="0">
                <a:solidFill>
                  <a:srgbClr val="21305E"/>
                </a:solidFill>
                <a:latin typeface="Arial"/>
                <a:cs typeface="Arial"/>
              </a:rPr>
              <a:t>e</a:t>
            </a:r>
            <a:r>
              <a:rPr sz="1200" spc="-20" dirty="0">
                <a:solidFill>
                  <a:srgbClr val="21305E"/>
                </a:solidFill>
                <a:latin typeface="Arial"/>
                <a:cs typeface="Arial"/>
              </a:rPr>
              <a:t> </a:t>
            </a:r>
            <a:r>
              <a:rPr sz="1200" dirty="0">
                <a:solidFill>
                  <a:srgbClr val="21305E"/>
                </a:solidFill>
                <a:latin typeface="Arial"/>
                <a:cs typeface="Arial"/>
              </a:rPr>
              <a:t>percent</a:t>
            </a:r>
            <a:r>
              <a:rPr sz="1200" spc="5" dirty="0">
                <a:solidFill>
                  <a:srgbClr val="21305E"/>
                </a:solidFill>
                <a:latin typeface="Arial"/>
                <a:cs typeface="Arial"/>
              </a:rPr>
              <a:t>a</a:t>
            </a:r>
            <a:r>
              <a:rPr sz="1200" spc="-10" dirty="0">
                <a:solidFill>
                  <a:srgbClr val="21305E"/>
                </a:solidFill>
                <a:latin typeface="Arial"/>
                <a:cs typeface="Arial"/>
              </a:rPr>
              <a:t>g</a:t>
            </a:r>
            <a:r>
              <a:rPr sz="1200" dirty="0">
                <a:solidFill>
                  <a:srgbClr val="21305E"/>
                </a:solidFill>
                <a:latin typeface="Arial"/>
                <a:cs typeface="Arial"/>
              </a:rPr>
              <a:t>e</a:t>
            </a:r>
            <a:r>
              <a:rPr sz="1200" spc="-45" dirty="0">
                <a:solidFill>
                  <a:srgbClr val="21305E"/>
                </a:solidFill>
                <a:latin typeface="Arial"/>
                <a:cs typeface="Arial"/>
              </a:rPr>
              <a:t> </a:t>
            </a:r>
            <a:r>
              <a:rPr sz="1200" dirty="0">
                <a:solidFill>
                  <a:srgbClr val="21305E"/>
                </a:solidFill>
                <a:latin typeface="Arial"/>
                <a:cs typeface="Arial"/>
              </a:rPr>
              <a:t>of st</a:t>
            </a:r>
            <a:r>
              <a:rPr sz="1200" spc="5" dirty="0">
                <a:solidFill>
                  <a:srgbClr val="21305E"/>
                </a:solidFill>
                <a:latin typeface="Arial"/>
                <a:cs typeface="Arial"/>
              </a:rPr>
              <a:t>u</a:t>
            </a:r>
            <a:r>
              <a:rPr sz="1200" dirty="0">
                <a:solidFill>
                  <a:srgbClr val="21305E"/>
                </a:solidFill>
                <a:latin typeface="Arial"/>
                <a:cs typeface="Arial"/>
              </a:rPr>
              <a:t>dents</a:t>
            </a:r>
            <a:r>
              <a:rPr sz="1200" spc="-35" dirty="0">
                <a:solidFill>
                  <a:srgbClr val="21305E"/>
                </a:solidFill>
                <a:latin typeface="Arial"/>
                <a:cs typeface="Arial"/>
              </a:rPr>
              <a:t> </a:t>
            </a:r>
            <a:r>
              <a:rPr sz="1200" dirty="0">
                <a:solidFill>
                  <a:srgbClr val="21305E"/>
                </a:solidFill>
                <a:latin typeface="Arial"/>
                <a:cs typeface="Arial"/>
              </a:rPr>
              <a:t>who</a:t>
            </a:r>
            <a:r>
              <a:rPr sz="1200" spc="-5" dirty="0">
                <a:solidFill>
                  <a:srgbClr val="21305E"/>
                </a:solidFill>
                <a:latin typeface="Arial"/>
                <a:cs typeface="Arial"/>
              </a:rPr>
              <a:t> m</a:t>
            </a:r>
            <a:r>
              <a:rPr sz="1200" dirty="0">
                <a:solidFill>
                  <a:srgbClr val="21305E"/>
                </a:solidFill>
                <a:latin typeface="Arial"/>
                <a:cs typeface="Arial"/>
              </a:rPr>
              <a:t>iss 10%</a:t>
            </a:r>
            <a:r>
              <a:rPr sz="1200" spc="-25" dirty="0">
                <a:solidFill>
                  <a:srgbClr val="21305E"/>
                </a:solidFill>
                <a:latin typeface="Arial"/>
                <a:cs typeface="Arial"/>
              </a:rPr>
              <a:t> </a:t>
            </a:r>
            <a:r>
              <a:rPr sz="1200" dirty="0">
                <a:solidFill>
                  <a:srgbClr val="21305E"/>
                </a:solidFill>
                <a:latin typeface="Arial"/>
                <a:cs typeface="Arial"/>
              </a:rPr>
              <a:t>or </a:t>
            </a:r>
            <a:r>
              <a:rPr sz="1200" spc="-5" dirty="0">
                <a:solidFill>
                  <a:srgbClr val="21305E"/>
                </a:solidFill>
                <a:latin typeface="Arial"/>
                <a:cs typeface="Arial"/>
              </a:rPr>
              <a:t>m</a:t>
            </a:r>
            <a:r>
              <a:rPr sz="1200" dirty="0">
                <a:solidFill>
                  <a:srgbClr val="21305E"/>
                </a:solidFill>
                <a:latin typeface="Arial"/>
                <a:cs typeface="Arial"/>
              </a:rPr>
              <a:t>ore</a:t>
            </a:r>
            <a:r>
              <a:rPr sz="1200" spc="-10" dirty="0">
                <a:solidFill>
                  <a:srgbClr val="21305E"/>
                </a:solidFill>
                <a:latin typeface="Arial"/>
                <a:cs typeface="Arial"/>
              </a:rPr>
              <a:t> </a:t>
            </a:r>
            <a:r>
              <a:rPr sz="1200" dirty="0">
                <a:solidFill>
                  <a:srgbClr val="21305E"/>
                </a:solidFill>
                <a:latin typeface="Arial"/>
                <a:cs typeface="Arial"/>
              </a:rPr>
              <a:t>of</a:t>
            </a:r>
            <a:r>
              <a:rPr sz="1200" spc="-10" dirty="0">
                <a:solidFill>
                  <a:srgbClr val="21305E"/>
                </a:solidFill>
                <a:latin typeface="Arial"/>
                <a:cs typeface="Arial"/>
              </a:rPr>
              <a:t> </a:t>
            </a:r>
            <a:r>
              <a:rPr sz="1200" dirty="0">
                <a:solidFill>
                  <a:srgbClr val="21305E"/>
                </a:solidFill>
                <a:latin typeface="Arial"/>
                <a:cs typeface="Arial"/>
              </a:rPr>
              <a:t>t</a:t>
            </a:r>
            <a:r>
              <a:rPr sz="1200" spc="5" dirty="0">
                <a:solidFill>
                  <a:srgbClr val="21305E"/>
                </a:solidFill>
                <a:latin typeface="Arial"/>
                <a:cs typeface="Arial"/>
              </a:rPr>
              <a:t>h</a:t>
            </a:r>
            <a:r>
              <a:rPr sz="1200" dirty="0">
                <a:solidFill>
                  <a:srgbClr val="21305E"/>
                </a:solidFill>
                <a:latin typeface="Arial"/>
                <a:cs typeface="Arial"/>
              </a:rPr>
              <a:t>e school</a:t>
            </a:r>
            <a:r>
              <a:rPr sz="1200" spc="-25" dirty="0">
                <a:solidFill>
                  <a:srgbClr val="21305E"/>
                </a:solidFill>
                <a:latin typeface="Arial"/>
                <a:cs typeface="Arial"/>
              </a:rPr>
              <a:t> </a:t>
            </a:r>
            <a:r>
              <a:rPr sz="1200" dirty="0">
                <a:solidFill>
                  <a:srgbClr val="21305E"/>
                </a:solidFill>
                <a:latin typeface="Arial"/>
                <a:cs typeface="Arial"/>
              </a:rPr>
              <a:t>year</a:t>
            </a:r>
            <a:r>
              <a:rPr sz="1200" spc="-30" dirty="0">
                <a:solidFill>
                  <a:srgbClr val="21305E"/>
                </a:solidFill>
                <a:latin typeface="Arial"/>
                <a:cs typeface="Arial"/>
              </a:rPr>
              <a:t> </a:t>
            </a:r>
            <a:r>
              <a:rPr sz="1200" dirty="0">
                <a:solidFill>
                  <a:srgbClr val="21305E"/>
                </a:solidFill>
                <a:latin typeface="Arial"/>
                <a:cs typeface="Arial"/>
              </a:rPr>
              <a:t>against</a:t>
            </a:r>
            <a:r>
              <a:rPr sz="1200" spc="-30" dirty="0">
                <a:solidFill>
                  <a:srgbClr val="21305E"/>
                </a:solidFill>
                <a:latin typeface="Arial"/>
                <a:cs typeface="Arial"/>
              </a:rPr>
              <a:t> </a:t>
            </a:r>
            <a:r>
              <a:rPr sz="1200" dirty="0">
                <a:solidFill>
                  <a:srgbClr val="21305E"/>
                </a:solidFill>
                <a:latin typeface="Arial"/>
                <a:cs typeface="Arial"/>
              </a:rPr>
              <a:t>lo</a:t>
            </a:r>
            <a:r>
              <a:rPr sz="1200" spc="5" dirty="0">
                <a:solidFill>
                  <a:srgbClr val="21305E"/>
                </a:solidFill>
                <a:latin typeface="Arial"/>
                <a:cs typeface="Arial"/>
              </a:rPr>
              <a:t>n</a:t>
            </a:r>
            <a:r>
              <a:rPr sz="1200" spc="15" dirty="0">
                <a:solidFill>
                  <a:srgbClr val="21305E"/>
                </a:solidFill>
                <a:latin typeface="Arial"/>
                <a:cs typeface="Arial"/>
              </a:rPr>
              <a:t>g</a:t>
            </a:r>
            <a:r>
              <a:rPr sz="1200" spc="-5" dirty="0">
                <a:solidFill>
                  <a:srgbClr val="21305E"/>
                </a:solidFill>
                <a:latin typeface="Arial"/>
                <a:cs typeface="Arial"/>
              </a:rPr>
              <a:t>-</a:t>
            </a:r>
            <a:r>
              <a:rPr sz="1200" dirty="0">
                <a:solidFill>
                  <a:srgbClr val="21305E"/>
                </a:solidFill>
                <a:latin typeface="Arial"/>
                <a:cs typeface="Arial"/>
              </a:rPr>
              <a:t>t</a:t>
            </a:r>
            <a:r>
              <a:rPr sz="1200" spc="5" dirty="0">
                <a:solidFill>
                  <a:srgbClr val="21305E"/>
                </a:solidFill>
                <a:latin typeface="Arial"/>
                <a:cs typeface="Arial"/>
              </a:rPr>
              <a:t>e</a:t>
            </a:r>
            <a:r>
              <a:rPr sz="1200" dirty="0">
                <a:solidFill>
                  <a:srgbClr val="21305E"/>
                </a:solidFill>
                <a:latin typeface="Arial"/>
                <a:cs typeface="Arial"/>
              </a:rPr>
              <a:t>rm</a:t>
            </a:r>
            <a:r>
              <a:rPr sz="1200" spc="-30" dirty="0">
                <a:solidFill>
                  <a:srgbClr val="21305E"/>
                </a:solidFill>
                <a:latin typeface="Arial"/>
                <a:cs typeface="Arial"/>
              </a:rPr>
              <a:t> </a:t>
            </a:r>
            <a:r>
              <a:rPr sz="1200" dirty="0">
                <a:solidFill>
                  <a:srgbClr val="21305E"/>
                </a:solidFill>
                <a:latin typeface="Arial"/>
                <a:cs typeface="Arial"/>
              </a:rPr>
              <a:t>goals</a:t>
            </a:r>
            <a:r>
              <a:rPr sz="1200" spc="-25" dirty="0">
                <a:solidFill>
                  <a:srgbClr val="21305E"/>
                </a:solidFill>
                <a:latin typeface="Arial"/>
                <a:cs typeface="Arial"/>
              </a:rPr>
              <a:t> </a:t>
            </a:r>
            <a:r>
              <a:rPr sz="1200" dirty="0">
                <a:solidFill>
                  <a:srgbClr val="21305E"/>
                </a:solidFill>
                <a:latin typeface="Arial"/>
                <a:cs typeface="Arial"/>
              </a:rPr>
              <a:t>and</a:t>
            </a:r>
            <a:r>
              <a:rPr sz="1200" spc="-20" dirty="0">
                <a:solidFill>
                  <a:srgbClr val="21305E"/>
                </a:solidFill>
                <a:latin typeface="Arial"/>
                <a:cs typeface="Arial"/>
              </a:rPr>
              <a:t> </a:t>
            </a:r>
            <a:r>
              <a:rPr sz="1200" spc="-5" dirty="0">
                <a:solidFill>
                  <a:srgbClr val="21305E"/>
                </a:solidFill>
                <a:latin typeface="Arial"/>
                <a:cs typeface="Arial"/>
              </a:rPr>
              <a:t>M</a:t>
            </a:r>
            <a:r>
              <a:rPr sz="1200" dirty="0">
                <a:solidFill>
                  <a:srgbClr val="21305E"/>
                </a:solidFill>
                <a:latin typeface="Arial"/>
                <a:cs typeface="Arial"/>
              </a:rPr>
              <a:t>IPs</a:t>
            </a:r>
          </a:p>
        </p:txBody>
      </p:sp>
      <p:sp>
        <p:nvSpPr>
          <p:cNvPr id="11" name="object 11"/>
          <p:cNvSpPr txBox="1"/>
          <p:nvPr/>
        </p:nvSpPr>
        <p:spPr>
          <a:xfrm>
            <a:off x="4148345" y="5151968"/>
            <a:ext cx="6071870" cy="738664"/>
          </a:xfrm>
          <a:prstGeom prst="rect">
            <a:avLst/>
          </a:prstGeom>
        </p:spPr>
        <p:txBody>
          <a:bodyPr vert="horz" wrap="square" lIns="0" tIns="0" rIns="0" bIns="0" rtlCol="0">
            <a:spAutoFit/>
          </a:bodyPr>
          <a:lstStyle/>
          <a:p>
            <a:pPr marL="12700" marR="5080"/>
            <a:r>
              <a:rPr sz="1200" dirty="0">
                <a:solidFill>
                  <a:srgbClr val="21305E"/>
                </a:solidFill>
                <a:latin typeface="Arial"/>
                <a:cs typeface="Arial"/>
              </a:rPr>
              <a:t>For </a:t>
            </a:r>
            <a:r>
              <a:rPr sz="1200" b="1" dirty="0">
                <a:solidFill>
                  <a:srgbClr val="21305E"/>
                </a:solidFill>
                <a:latin typeface="Arial"/>
                <a:cs typeface="Arial"/>
              </a:rPr>
              <a:t>high</a:t>
            </a:r>
            <a:r>
              <a:rPr sz="1200" b="1" spc="20" dirty="0">
                <a:solidFill>
                  <a:srgbClr val="21305E"/>
                </a:solidFill>
                <a:latin typeface="Arial"/>
                <a:cs typeface="Arial"/>
              </a:rPr>
              <a:t> </a:t>
            </a:r>
            <a:r>
              <a:rPr sz="1200" b="1" dirty="0">
                <a:solidFill>
                  <a:srgbClr val="21305E"/>
                </a:solidFill>
                <a:latin typeface="Arial"/>
                <a:cs typeface="Arial"/>
              </a:rPr>
              <a:t>school</a:t>
            </a:r>
            <a:r>
              <a:rPr sz="1200" b="1" spc="5" dirty="0">
                <a:solidFill>
                  <a:srgbClr val="21305E"/>
                </a:solidFill>
                <a:latin typeface="Arial"/>
                <a:cs typeface="Arial"/>
              </a:rPr>
              <a:t>s</a:t>
            </a:r>
            <a:r>
              <a:rPr sz="1200" dirty="0">
                <a:solidFill>
                  <a:srgbClr val="21305E"/>
                </a:solidFill>
                <a:latin typeface="Arial"/>
                <a:cs typeface="Arial"/>
              </a:rPr>
              <a:t>,</a:t>
            </a:r>
            <a:r>
              <a:rPr sz="1200" spc="-10" dirty="0">
                <a:solidFill>
                  <a:srgbClr val="21305E"/>
                </a:solidFill>
                <a:latin typeface="Arial"/>
                <a:cs typeface="Arial"/>
              </a:rPr>
              <a:t> </a:t>
            </a:r>
            <a:r>
              <a:rPr sz="1200" spc="-5" dirty="0">
                <a:solidFill>
                  <a:srgbClr val="21305E"/>
                </a:solidFill>
                <a:latin typeface="Arial"/>
                <a:cs typeface="Arial"/>
              </a:rPr>
              <a:t>m</a:t>
            </a:r>
            <a:r>
              <a:rPr sz="1200" dirty="0">
                <a:solidFill>
                  <a:srgbClr val="21305E"/>
                </a:solidFill>
                <a:latin typeface="Arial"/>
                <a:cs typeface="Arial"/>
              </a:rPr>
              <a:t>easures</a:t>
            </a:r>
            <a:r>
              <a:rPr sz="1200" spc="-25" dirty="0">
                <a:solidFill>
                  <a:srgbClr val="21305E"/>
                </a:solidFill>
                <a:latin typeface="Arial"/>
                <a:cs typeface="Arial"/>
              </a:rPr>
              <a:t> </a:t>
            </a:r>
            <a:r>
              <a:rPr sz="1200" dirty="0">
                <a:solidFill>
                  <a:srgbClr val="21305E"/>
                </a:solidFill>
                <a:latin typeface="Arial"/>
                <a:cs typeface="Arial"/>
              </a:rPr>
              <a:t>t</a:t>
            </a:r>
            <a:r>
              <a:rPr sz="1200" spc="5" dirty="0">
                <a:solidFill>
                  <a:srgbClr val="21305E"/>
                </a:solidFill>
                <a:latin typeface="Arial"/>
                <a:cs typeface="Arial"/>
              </a:rPr>
              <a:t>h</a:t>
            </a:r>
            <a:r>
              <a:rPr sz="1200" dirty="0">
                <a:solidFill>
                  <a:srgbClr val="21305E"/>
                </a:solidFill>
                <a:latin typeface="Arial"/>
                <a:cs typeface="Arial"/>
              </a:rPr>
              <a:t>e</a:t>
            </a:r>
            <a:r>
              <a:rPr sz="1200" spc="-20" dirty="0">
                <a:solidFill>
                  <a:srgbClr val="21305E"/>
                </a:solidFill>
                <a:latin typeface="Arial"/>
                <a:cs typeface="Arial"/>
              </a:rPr>
              <a:t> </a:t>
            </a:r>
            <a:r>
              <a:rPr sz="1200" dirty="0">
                <a:solidFill>
                  <a:srgbClr val="21305E"/>
                </a:solidFill>
                <a:latin typeface="Arial"/>
                <a:cs typeface="Arial"/>
              </a:rPr>
              <a:t>percent</a:t>
            </a:r>
            <a:r>
              <a:rPr sz="1200" spc="5" dirty="0">
                <a:solidFill>
                  <a:srgbClr val="21305E"/>
                </a:solidFill>
                <a:latin typeface="Arial"/>
                <a:cs typeface="Arial"/>
              </a:rPr>
              <a:t>a</a:t>
            </a:r>
            <a:r>
              <a:rPr sz="1200" spc="-10" dirty="0">
                <a:solidFill>
                  <a:srgbClr val="21305E"/>
                </a:solidFill>
                <a:latin typeface="Arial"/>
                <a:cs typeface="Arial"/>
              </a:rPr>
              <a:t>g</a:t>
            </a:r>
            <a:r>
              <a:rPr sz="1200" dirty="0">
                <a:solidFill>
                  <a:srgbClr val="21305E"/>
                </a:solidFill>
                <a:latin typeface="Arial"/>
                <a:cs typeface="Arial"/>
              </a:rPr>
              <a:t>e</a:t>
            </a:r>
            <a:r>
              <a:rPr sz="1200" spc="-45" dirty="0">
                <a:solidFill>
                  <a:srgbClr val="21305E"/>
                </a:solidFill>
                <a:latin typeface="Arial"/>
                <a:cs typeface="Arial"/>
              </a:rPr>
              <a:t> </a:t>
            </a:r>
            <a:r>
              <a:rPr sz="1200" dirty="0">
                <a:solidFill>
                  <a:srgbClr val="21305E"/>
                </a:solidFill>
                <a:latin typeface="Arial"/>
                <a:cs typeface="Arial"/>
              </a:rPr>
              <a:t>of st</a:t>
            </a:r>
            <a:r>
              <a:rPr sz="1200" spc="5" dirty="0">
                <a:solidFill>
                  <a:srgbClr val="21305E"/>
                </a:solidFill>
                <a:latin typeface="Arial"/>
                <a:cs typeface="Arial"/>
              </a:rPr>
              <a:t>u</a:t>
            </a:r>
            <a:r>
              <a:rPr sz="1200" dirty="0">
                <a:solidFill>
                  <a:srgbClr val="21305E"/>
                </a:solidFill>
                <a:latin typeface="Arial"/>
                <a:cs typeface="Arial"/>
              </a:rPr>
              <a:t>dents</a:t>
            </a:r>
            <a:r>
              <a:rPr sz="1200" spc="-35" dirty="0">
                <a:solidFill>
                  <a:srgbClr val="21305E"/>
                </a:solidFill>
                <a:latin typeface="Arial"/>
                <a:cs typeface="Arial"/>
              </a:rPr>
              <a:t> </a:t>
            </a:r>
            <a:r>
              <a:rPr sz="1200" dirty="0">
                <a:solidFill>
                  <a:srgbClr val="21305E"/>
                </a:solidFill>
                <a:latin typeface="Arial"/>
                <a:cs typeface="Arial"/>
              </a:rPr>
              <a:t>who</a:t>
            </a:r>
            <a:r>
              <a:rPr sz="1200" spc="-5" dirty="0">
                <a:solidFill>
                  <a:srgbClr val="21305E"/>
                </a:solidFill>
                <a:latin typeface="Arial"/>
                <a:cs typeface="Arial"/>
              </a:rPr>
              <a:t> </a:t>
            </a:r>
            <a:r>
              <a:rPr sz="1200" dirty="0">
                <a:solidFill>
                  <a:srgbClr val="21305E"/>
                </a:solidFill>
                <a:latin typeface="Arial"/>
                <a:cs typeface="Arial"/>
              </a:rPr>
              <a:t>are</a:t>
            </a:r>
            <a:r>
              <a:rPr sz="1200" spc="-25" dirty="0">
                <a:solidFill>
                  <a:srgbClr val="21305E"/>
                </a:solidFill>
                <a:latin typeface="Arial"/>
                <a:cs typeface="Arial"/>
              </a:rPr>
              <a:t> </a:t>
            </a:r>
            <a:r>
              <a:rPr sz="1200" dirty="0">
                <a:solidFill>
                  <a:srgbClr val="21305E"/>
                </a:solidFill>
                <a:latin typeface="Arial"/>
                <a:cs typeface="Arial"/>
              </a:rPr>
              <a:t>le</a:t>
            </a:r>
            <a:r>
              <a:rPr sz="1200" spc="5" dirty="0">
                <a:solidFill>
                  <a:srgbClr val="21305E"/>
                </a:solidFill>
                <a:latin typeface="Arial"/>
                <a:cs typeface="Arial"/>
              </a:rPr>
              <a:t>a</a:t>
            </a:r>
            <a:r>
              <a:rPr sz="1200" dirty="0">
                <a:solidFill>
                  <a:srgbClr val="21305E"/>
                </a:solidFill>
                <a:latin typeface="Arial"/>
                <a:cs typeface="Arial"/>
              </a:rPr>
              <a:t>ving</a:t>
            </a:r>
            <a:r>
              <a:rPr sz="1200" spc="-30" dirty="0">
                <a:solidFill>
                  <a:srgbClr val="21305E"/>
                </a:solidFill>
                <a:latin typeface="Arial"/>
                <a:cs typeface="Arial"/>
              </a:rPr>
              <a:t> </a:t>
            </a:r>
            <a:r>
              <a:rPr sz="1200" dirty="0">
                <a:solidFill>
                  <a:srgbClr val="21305E"/>
                </a:solidFill>
                <a:latin typeface="Arial"/>
                <a:cs typeface="Arial"/>
              </a:rPr>
              <a:t>school</a:t>
            </a:r>
            <a:r>
              <a:rPr sz="1200" spc="-25" dirty="0">
                <a:solidFill>
                  <a:srgbClr val="21305E"/>
                </a:solidFill>
                <a:latin typeface="Arial"/>
                <a:cs typeface="Arial"/>
              </a:rPr>
              <a:t> </a:t>
            </a:r>
            <a:r>
              <a:rPr sz="1200" dirty="0">
                <a:solidFill>
                  <a:srgbClr val="21305E"/>
                </a:solidFill>
                <a:latin typeface="Arial"/>
                <a:cs typeface="Arial"/>
              </a:rPr>
              <a:t>prepar</a:t>
            </a:r>
            <a:r>
              <a:rPr sz="1200" spc="-15" dirty="0">
                <a:solidFill>
                  <a:srgbClr val="21305E"/>
                </a:solidFill>
                <a:latin typeface="Arial"/>
                <a:cs typeface="Arial"/>
              </a:rPr>
              <a:t>e</a:t>
            </a:r>
            <a:r>
              <a:rPr sz="1200" dirty="0">
                <a:solidFill>
                  <a:srgbClr val="21305E"/>
                </a:solidFill>
                <a:latin typeface="Arial"/>
                <a:cs typeface="Arial"/>
              </a:rPr>
              <a:t>d f</a:t>
            </a:r>
            <a:r>
              <a:rPr sz="1200" spc="5" dirty="0">
                <a:solidFill>
                  <a:srgbClr val="21305E"/>
                </a:solidFill>
                <a:latin typeface="Arial"/>
                <a:cs typeface="Arial"/>
              </a:rPr>
              <a:t>o</a:t>
            </a:r>
            <a:r>
              <a:rPr sz="1200" dirty="0">
                <a:solidFill>
                  <a:srgbClr val="21305E"/>
                </a:solidFill>
                <a:latin typeface="Arial"/>
                <a:cs typeface="Arial"/>
              </a:rPr>
              <a:t>r col</a:t>
            </a:r>
            <a:r>
              <a:rPr sz="1200" spc="-5" dirty="0">
                <a:solidFill>
                  <a:srgbClr val="21305E"/>
                </a:solidFill>
                <a:latin typeface="Arial"/>
                <a:cs typeface="Arial"/>
              </a:rPr>
              <a:t>l</a:t>
            </a:r>
            <a:r>
              <a:rPr sz="1200" dirty="0">
                <a:solidFill>
                  <a:srgbClr val="21305E"/>
                </a:solidFill>
                <a:latin typeface="Arial"/>
                <a:cs typeface="Arial"/>
              </a:rPr>
              <a:t>eg</a:t>
            </a:r>
            <a:r>
              <a:rPr sz="1200" spc="-10" dirty="0">
                <a:solidFill>
                  <a:srgbClr val="21305E"/>
                </a:solidFill>
                <a:latin typeface="Arial"/>
                <a:cs typeface="Arial"/>
              </a:rPr>
              <a:t>e</a:t>
            </a:r>
            <a:r>
              <a:rPr sz="1200" dirty="0">
                <a:solidFill>
                  <a:srgbClr val="21305E"/>
                </a:solidFill>
                <a:latin typeface="Arial"/>
                <a:cs typeface="Arial"/>
              </a:rPr>
              <a:t>,</a:t>
            </a:r>
            <a:r>
              <a:rPr sz="1200" spc="-20" dirty="0">
                <a:solidFill>
                  <a:srgbClr val="21305E"/>
                </a:solidFill>
                <a:latin typeface="Arial"/>
                <a:cs typeface="Arial"/>
              </a:rPr>
              <a:t> </a:t>
            </a:r>
            <a:r>
              <a:rPr sz="1200" dirty="0">
                <a:solidFill>
                  <a:srgbClr val="21305E"/>
                </a:solidFill>
                <a:latin typeface="Arial"/>
                <a:cs typeface="Arial"/>
              </a:rPr>
              <a:t>career,</a:t>
            </a:r>
            <a:r>
              <a:rPr sz="1200" spc="-25" dirty="0">
                <a:solidFill>
                  <a:srgbClr val="21305E"/>
                </a:solidFill>
                <a:latin typeface="Arial"/>
                <a:cs typeface="Arial"/>
              </a:rPr>
              <a:t> </a:t>
            </a:r>
            <a:r>
              <a:rPr sz="1200" dirty="0">
                <a:solidFill>
                  <a:srgbClr val="21305E"/>
                </a:solidFill>
                <a:latin typeface="Arial"/>
                <a:cs typeface="Arial"/>
              </a:rPr>
              <a:t>and</a:t>
            </a:r>
            <a:r>
              <a:rPr sz="1200" spc="-20" dirty="0">
                <a:solidFill>
                  <a:srgbClr val="21305E"/>
                </a:solidFill>
                <a:latin typeface="Arial"/>
                <a:cs typeface="Arial"/>
              </a:rPr>
              <a:t> </a:t>
            </a:r>
            <a:r>
              <a:rPr sz="1200" dirty="0">
                <a:solidFill>
                  <a:srgbClr val="21305E"/>
                </a:solidFill>
                <a:latin typeface="Arial"/>
                <a:cs typeface="Arial"/>
              </a:rPr>
              <a:t>civ</a:t>
            </a:r>
            <a:r>
              <a:rPr sz="1200" spc="-5" dirty="0">
                <a:solidFill>
                  <a:srgbClr val="21305E"/>
                </a:solidFill>
                <a:latin typeface="Arial"/>
                <a:cs typeface="Arial"/>
              </a:rPr>
              <a:t>i</a:t>
            </a:r>
            <a:r>
              <a:rPr sz="1200" dirty="0">
                <a:solidFill>
                  <a:srgbClr val="21305E"/>
                </a:solidFill>
                <a:latin typeface="Arial"/>
                <a:cs typeface="Arial"/>
              </a:rPr>
              <a:t>c readin</a:t>
            </a:r>
            <a:r>
              <a:rPr sz="1200" spc="-5" dirty="0">
                <a:solidFill>
                  <a:srgbClr val="21305E"/>
                </a:solidFill>
                <a:latin typeface="Arial"/>
                <a:cs typeface="Arial"/>
              </a:rPr>
              <a:t>e</a:t>
            </a:r>
            <a:r>
              <a:rPr sz="1200" dirty="0">
                <a:solidFill>
                  <a:srgbClr val="21305E"/>
                </a:solidFill>
                <a:latin typeface="Arial"/>
                <a:cs typeface="Arial"/>
              </a:rPr>
              <a:t>ss</a:t>
            </a:r>
            <a:r>
              <a:rPr sz="1200" spc="-35" dirty="0">
                <a:solidFill>
                  <a:srgbClr val="21305E"/>
                </a:solidFill>
                <a:latin typeface="Arial"/>
                <a:cs typeface="Arial"/>
              </a:rPr>
              <a:t> </a:t>
            </a:r>
            <a:r>
              <a:rPr sz="1200" dirty="0">
                <a:solidFill>
                  <a:srgbClr val="21305E"/>
                </a:solidFill>
                <a:latin typeface="Arial"/>
                <a:cs typeface="Arial"/>
              </a:rPr>
              <a:t>as me</a:t>
            </a:r>
            <a:r>
              <a:rPr sz="1200" spc="5" dirty="0">
                <a:solidFill>
                  <a:srgbClr val="21305E"/>
                </a:solidFill>
                <a:latin typeface="Arial"/>
                <a:cs typeface="Arial"/>
              </a:rPr>
              <a:t>a</a:t>
            </a:r>
            <a:r>
              <a:rPr sz="1200" dirty="0">
                <a:solidFill>
                  <a:srgbClr val="21305E"/>
                </a:solidFill>
                <a:latin typeface="Arial"/>
                <a:cs typeface="Arial"/>
              </a:rPr>
              <a:t>sured</a:t>
            </a:r>
            <a:r>
              <a:rPr sz="1200" spc="-40" dirty="0">
                <a:solidFill>
                  <a:srgbClr val="21305E"/>
                </a:solidFill>
                <a:latin typeface="Arial"/>
                <a:cs typeface="Arial"/>
              </a:rPr>
              <a:t> </a:t>
            </a:r>
            <a:r>
              <a:rPr sz="1200" dirty="0">
                <a:solidFill>
                  <a:srgbClr val="21305E"/>
                </a:solidFill>
                <a:latin typeface="Arial"/>
                <a:cs typeface="Arial"/>
              </a:rPr>
              <a:t>by </a:t>
            </a:r>
            <a:r>
              <a:rPr sz="1200" spc="5" dirty="0">
                <a:solidFill>
                  <a:srgbClr val="21305E"/>
                </a:solidFill>
                <a:latin typeface="Arial"/>
                <a:cs typeface="Arial"/>
              </a:rPr>
              <a:t>d</a:t>
            </a:r>
            <a:r>
              <a:rPr sz="1200" dirty="0">
                <a:solidFill>
                  <a:srgbClr val="21305E"/>
                </a:solidFill>
                <a:latin typeface="Arial"/>
                <a:cs typeface="Arial"/>
              </a:rPr>
              <a:t>iplo</a:t>
            </a:r>
            <a:r>
              <a:rPr sz="1200" spc="-5" dirty="0">
                <a:solidFill>
                  <a:srgbClr val="21305E"/>
                </a:solidFill>
                <a:latin typeface="Arial"/>
                <a:cs typeface="Arial"/>
              </a:rPr>
              <a:t>m</a:t>
            </a:r>
            <a:r>
              <a:rPr sz="1200" dirty="0">
                <a:solidFill>
                  <a:srgbClr val="21305E"/>
                </a:solidFill>
                <a:latin typeface="Arial"/>
                <a:cs typeface="Arial"/>
              </a:rPr>
              <a:t>as,</a:t>
            </a:r>
            <a:r>
              <a:rPr sz="1200" spc="-35" dirty="0">
                <a:solidFill>
                  <a:srgbClr val="21305E"/>
                </a:solidFill>
                <a:latin typeface="Arial"/>
                <a:cs typeface="Arial"/>
              </a:rPr>
              <a:t> </a:t>
            </a:r>
            <a:r>
              <a:rPr sz="1200" dirty="0">
                <a:solidFill>
                  <a:srgbClr val="21305E"/>
                </a:solidFill>
                <a:latin typeface="Arial"/>
                <a:cs typeface="Arial"/>
              </a:rPr>
              <a:t>credenti</a:t>
            </a:r>
            <a:r>
              <a:rPr sz="1200" spc="-10" dirty="0">
                <a:solidFill>
                  <a:srgbClr val="21305E"/>
                </a:solidFill>
                <a:latin typeface="Arial"/>
                <a:cs typeface="Arial"/>
              </a:rPr>
              <a:t>a</a:t>
            </a:r>
            <a:r>
              <a:rPr sz="1200" dirty="0">
                <a:solidFill>
                  <a:srgbClr val="21305E"/>
                </a:solidFill>
                <a:latin typeface="Arial"/>
                <a:cs typeface="Arial"/>
              </a:rPr>
              <a:t>ls,</a:t>
            </a:r>
            <a:r>
              <a:rPr sz="1200" spc="-35" dirty="0">
                <a:solidFill>
                  <a:srgbClr val="21305E"/>
                </a:solidFill>
                <a:latin typeface="Arial"/>
                <a:cs typeface="Arial"/>
              </a:rPr>
              <a:t> </a:t>
            </a:r>
            <a:r>
              <a:rPr sz="1200" dirty="0">
                <a:solidFill>
                  <a:srgbClr val="21305E"/>
                </a:solidFill>
                <a:latin typeface="Arial"/>
                <a:cs typeface="Arial"/>
              </a:rPr>
              <a:t>advanc</a:t>
            </a:r>
            <a:r>
              <a:rPr sz="1200" spc="-10" dirty="0">
                <a:solidFill>
                  <a:srgbClr val="21305E"/>
                </a:solidFill>
                <a:latin typeface="Arial"/>
                <a:cs typeface="Arial"/>
              </a:rPr>
              <a:t>e</a:t>
            </a:r>
            <a:r>
              <a:rPr sz="1200" dirty="0">
                <a:solidFill>
                  <a:srgbClr val="21305E"/>
                </a:solidFill>
                <a:latin typeface="Arial"/>
                <a:cs typeface="Arial"/>
              </a:rPr>
              <a:t>d course</a:t>
            </a:r>
            <a:r>
              <a:rPr sz="1200" spc="-25" dirty="0">
                <a:solidFill>
                  <a:srgbClr val="21305E"/>
                </a:solidFill>
                <a:latin typeface="Arial"/>
                <a:cs typeface="Arial"/>
              </a:rPr>
              <a:t> </a:t>
            </a:r>
            <a:r>
              <a:rPr sz="1200" dirty="0">
                <a:solidFill>
                  <a:srgbClr val="21305E"/>
                </a:solidFill>
                <a:latin typeface="Arial"/>
                <a:cs typeface="Arial"/>
              </a:rPr>
              <a:t>credits</a:t>
            </a:r>
            <a:r>
              <a:rPr sz="1200" spc="-10" dirty="0">
                <a:solidFill>
                  <a:srgbClr val="21305E"/>
                </a:solidFill>
                <a:latin typeface="Arial"/>
                <a:cs typeface="Arial"/>
              </a:rPr>
              <a:t> </a:t>
            </a:r>
            <a:r>
              <a:rPr sz="1200" dirty="0">
                <a:solidFill>
                  <a:srgbClr val="21305E"/>
                </a:solidFill>
                <a:latin typeface="Arial"/>
                <a:cs typeface="Arial"/>
              </a:rPr>
              <a:t>and</a:t>
            </a:r>
            <a:r>
              <a:rPr sz="1200" spc="-20" dirty="0">
                <a:solidFill>
                  <a:srgbClr val="21305E"/>
                </a:solidFill>
                <a:latin typeface="Arial"/>
                <a:cs typeface="Arial"/>
              </a:rPr>
              <a:t> </a:t>
            </a:r>
            <a:r>
              <a:rPr sz="1200" dirty="0">
                <a:solidFill>
                  <a:srgbClr val="21305E"/>
                </a:solidFill>
                <a:latin typeface="Arial"/>
                <a:cs typeface="Arial"/>
              </a:rPr>
              <a:t>enrol</a:t>
            </a:r>
            <a:r>
              <a:rPr sz="1200" spc="-5" dirty="0">
                <a:solidFill>
                  <a:srgbClr val="21305E"/>
                </a:solidFill>
                <a:latin typeface="Arial"/>
                <a:cs typeface="Arial"/>
              </a:rPr>
              <a:t>lm</a:t>
            </a:r>
            <a:r>
              <a:rPr sz="1200" dirty="0">
                <a:solidFill>
                  <a:srgbClr val="21305E"/>
                </a:solidFill>
                <a:latin typeface="Arial"/>
                <a:cs typeface="Arial"/>
              </a:rPr>
              <a:t>e</a:t>
            </a:r>
            <a:r>
              <a:rPr sz="1200" spc="-10" dirty="0">
                <a:solidFill>
                  <a:srgbClr val="21305E"/>
                </a:solidFill>
                <a:latin typeface="Arial"/>
                <a:cs typeface="Arial"/>
              </a:rPr>
              <a:t>n</a:t>
            </a:r>
            <a:r>
              <a:rPr sz="1200" dirty="0">
                <a:solidFill>
                  <a:srgbClr val="21305E"/>
                </a:solidFill>
                <a:latin typeface="Arial"/>
                <a:cs typeface="Arial"/>
              </a:rPr>
              <a:t>t,</a:t>
            </a:r>
            <a:r>
              <a:rPr sz="1200" spc="-20" dirty="0">
                <a:solidFill>
                  <a:srgbClr val="21305E"/>
                </a:solidFill>
                <a:latin typeface="Arial"/>
                <a:cs typeface="Arial"/>
              </a:rPr>
              <a:t> </a:t>
            </a:r>
            <a:r>
              <a:rPr sz="1200" dirty="0">
                <a:solidFill>
                  <a:srgbClr val="21305E"/>
                </a:solidFill>
                <a:latin typeface="Arial"/>
                <a:cs typeface="Arial"/>
              </a:rPr>
              <a:t>career</a:t>
            </a:r>
            <a:r>
              <a:rPr sz="1200" spc="-30" dirty="0">
                <a:solidFill>
                  <a:srgbClr val="21305E"/>
                </a:solidFill>
                <a:latin typeface="Arial"/>
                <a:cs typeface="Arial"/>
              </a:rPr>
              <a:t> </a:t>
            </a:r>
            <a:r>
              <a:rPr sz="1200" dirty="0">
                <a:solidFill>
                  <a:srgbClr val="21305E"/>
                </a:solidFill>
                <a:latin typeface="Arial"/>
                <a:cs typeface="Arial"/>
              </a:rPr>
              <a:t>and</a:t>
            </a:r>
            <a:r>
              <a:rPr sz="1200" spc="-20" dirty="0">
                <a:solidFill>
                  <a:srgbClr val="21305E"/>
                </a:solidFill>
                <a:latin typeface="Arial"/>
                <a:cs typeface="Arial"/>
              </a:rPr>
              <a:t> </a:t>
            </a:r>
            <a:r>
              <a:rPr sz="1200" dirty="0">
                <a:solidFill>
                  <a:srgbClr val="21305E"/>
                </a:solidFill>
                <a:latin typeface="Arial"/>
                <a:cs typeface="Arial"/>
              </a:rPr>
              <a:t>t</a:t>
            </a:r>
            <a:r>
              <a:rPr sz="1200" spc="5" dirty="0">
                <a:solidFill>
                  <a:srgbClr val="21305E"/>
                </a:solidFill>
                <a:latin typeface="Arial"/>
                <a:cs typeface="Arial"/>
              </a:rPr>
              <a:t>e</a:t>
            </a:r>
            <a:r>
              <a:rPr sz="1200" dirty="0">
                <a:solidFill>
                  <a:srgbClr val="21305E"/>
                </a:solidFill>
                <a:latin typeface="Arial"/>
                <a:cs typeface="Arial"/>
              </a:rPr>
              <a:t>chnical</a:t>
            </a:r>
            <a:r>
              <a:rPr sz="1200" spc="-15" dirty="0">
                <a:solidFill>
                  <a:srgbClr val="21305E"/>
                </a:solidFill>
                <a:latin typeface="Arial"/>
                <a:cs typeface="Arial"/>
              </a:rPr>
              <a:t> </a:t>
            </a:r>
            <a:r>
              <a:rPr sz="1200" spc="5" dirty="0">
                <a:solidFill>
                  <a:srgbClr val="21305E"/>
                </a:solidFill>
                <a:latin typeface="Arial"/>
                <a:cs typeface="Arial"/>
              </a:rPr>
              <a:t>e</a:t>
            </a:r>
            <a:r>
              <a:rPr sz="1200" spc="-10" dirty="0">
                <a:solidFill>
                  <a:srgbClr val="21305E"/>
                </a:solidFill>
                <a:latin typeface="Arial"/>
                <a:cs typeface="Arial"/>
              </a:rPr>
              <a:t>du</a:t>
            </a:r>
            <a:r>
              <a:rPr sz="1200" dirty="0">
                <a:solidFill>
                  <a:srgbClr val="21305E"/>
                </a:solidFill>
                <a:latin typeface="Arial"/>
                <a:cs typeface="Arial"/>
              </a:rPr>
              <a:t>c</a:t>
            </a:r>
            <a:r>
              <a:rPr sz="1200" spc="-10" dirty="0">
                <a:solidFill>
                  <a:srgbClr val="21305E"/>
                </a:solidFill>
                <a:latin typeface="Arial"/>
                <a:cs typeface="Arial"/>
              </a:rPr>
              <a:t>a</a:t>
            </a:r>
            <a:r>
              <a:rPr sz="1200" dirty="0">
                <a:solidFill>
                  <a:srgbClr val="21305E"/>
                </a:solidFill>
                <a:latin typeface="Arial"/>
                <a:cs typeface="Arial"/>
              </a:rPr>
              <a:t>tion</a:t>
            </a:r>
            <a:r>
              <a:rPr sz="1200" spc="-45" dirty="0">
                <a:solidFill>
                  <a:srgbClr val="21305E"/>
                </a:solidFill>
                <a:latin typeface="Arial"/>
                <a:cs typeface="Arial"/>
              </a:rPr>
              <a:t> </a:t>
            </a:r>
            <a:r>
              <a:rPr sz="1200" dirty="0">
                <a:solidFill>
                  <a:srgbClr val="21305E"/>
                </a:solidFill>
                <a:latin typeface="Arial"/>
                <a:cs typeface="Arial"/>
              </a:rPr>
              <a:t>cert</a:t>
            </a:r>
            <a:r>
              <a:rPr sz="1200" spc="-5" dirty="0">
                <a:solidFill>
                  <a:srgbClr val="21305E"/>
                </a:solidFill>
                <a:latin typeface="Arial"/>
                <a:cs typeface="Arial"/>
              </a:rPr>
              <a:t>i</a:t>
            </a:r>
            <a:r>
              <a:rPr sz="1200" dirty="0">
                <a:solidFill>
                  <a:srgbClr val="21305E"/>
                </a:solidFill>
                <a:latin typeface="Arial"/>
                <a:cs typeface="Arial"/>
              </a:rPr>
              <a:t>fications,</a:t>
            </a:r>
            <a:r>
              <a:rPr sz="1200" spc="-35" dirty="0">
                <a:solidFill>
                  <a:srgbClr val="21305E"/>
                </a:solidFill>
                <a:latin typeface="Arial"/>
                <a:cs typeface="Arial"/>
              </a:rPr>
              <a:t> </a:t>
            </a:r>
            <a:r>
              <a:rPr sz="1200" dirty="0">
                <a:solidFill>
                  <a:srgbClr val="21305E"/>
                </a:solidFill>
                <a:latin typeface="Arial"/>
                <a:cs typeface="Arial"/>
              </a:rPr>
              <a:t>and</a:t>
            </a:r>
            <a:r>
              <a:rPr sz="1200" spc="-20" dirty="0">
                <a:solidFill>
                  <a:srgbClr val="21305E"/>
                </a:solidFill>
                <a:latin typeface="Arial"/>
                <a:cs typeface="Arial"/>
              </a:rPr>
              <a:t> </a:t>
            </a:r>
            <a:r>
              <a:rPr sz="1200" dirty="0">
                <a:solidFill>
                  <a:srgbClr val="21305E"/>
                </a:solidFill>
                <a:latin typeface="Arial"/>
                <a:cs typeface="Arial"/>
              </a:rPr>
              <a:t>ot</a:t>
            </a:r>
            <a:r>
              <a:rPr sz="1200" spc="5" dirty="0">
                <a:solidFill>
                  <a:srgbClr val="21305E"/>
                </a:solidFill>
                <a:latin typeface="Arial"/>
                <a:cs typeface="Arial"/>
              </a:rPr>
              <a:t>h</a:t>
            </a:r>
            <a:r>
              <a:rPr sz="1200" dirty="0">
                <a:solidFill>
                  <a:srgbClr val="21305E"/>
                </a:solidFill>
                <a:latin typeface="Arial"/>
                <a:cs typeface="Arial"/>
              </a:rPr>
              <a:t>er si</a:t>
            </a:r>
            <a:r>
              <a:rPr sz="1200" spc="-10" dirty="0">
                <a:solidFill>
                  <a:srgbClr val="21305E"/>
                </a:solidFill>
                <a:latin typeface="Arial"/>
                <a:cs typeface="Arial"/>
              </a:rPr>
              <a:t>m</a:t>
            </a:r>
            <a:r>
              <a:rPr sz="1200" dirty="0">
                <a:solidFill>
                  <a:srgbClr val="21305E"/>
                </a:solidFill>
                <a:latin typeface="Arial"/>
                <a:cs typeface="Arial"/>
              </a:rPr>
              <a:t>i</a:t>
            </a:r>
            <a:r>
              <a:rPr sz="1200" spc="-5" dirty="0">
                <a:solidFill>
                  <a:srgbClr val="21305E"/>
                </a:solidFill>
                <a:latin typeface="Arial"/>
                <a:cs typeface="Arial"/>
              </a:rPr>
              <a:t>l</a:t>
            </a:r>
            <a:r>
              <a:rPr sz="1200" dirty="0">
                <a:solidFill>
                  <a:srgbClr val="21305E"/>
                </a:solidFill>
                <a:latin typeface="Arial"/>
                <a:cs typeface="Arial"/>
              </a:rPr>
              <a:t>ar </a:t>
            </a:r>
            <a:r>
              <a:rPr sz="1200" spc="-5" dirty="0">
                <a:solidFill>
                  <a:srgbClr val="21305E"/>
                </a:solidFill>
                <a:latin typeface="Arial"/>
                <a:cs typeface="Arial"/>
              </a:rPr>
              <a:t>i</a:t>
            </a:r>
            <a:r>
              <a:rPr sz="1200" dirty="0">
                <a:solidFill>
                  <a:srgbClr val="21305E"/>
                </a:solidFill>
                <a:latin typeface="Arial"/>
                <a:cs typeface="Arial"/>
              </a:rPr>
              <a:t>ndicat</a:t>
            </a:r>
            <a:r>
              <a:rPr sz="1200" spc="-10" dirty="0">
                <a:solidFill>
                  <a:srgbClr val="21305E"/>
                </a:solidFill>
                <a:latin typeface="Arial"/>
                <a:cs typeface="Arial"/>
              </a:rPr>
              <a:t>o</a:t>
            </a:r>
            <a:r>
              <a:rPr sz="1200" dirty="0">
                <a:solidFill>
                  <a:srgbClr val="21305E"/>
                </a:solidFill>
                <a:latin typeface="Arial"/>
                <a:cs typeface="Arial"/>
              </a:rPr>
              <a:t>rs</a:t>
            </a:r>
            <a:r>
              <a:rPr sz="1200" spc="-30" dirty="0">
                <a:solidFill>
                  <a:srgbClr val="21305E"/>
                </a:solidFill>
                <a:latin typeface="Arial"/>
                <a:cs typeface="Arial"/>
              </a:rPr>
              <a:t> </a:t>
            </a:r>
            <a:r>
              <a:rPr sz="1200" dirty="0">
                <a:solidFill>
                  <a:srgbClr val="21305E"/>
                </a:solidFill>
                <a:latin typeface="Arial"/>
                <a:cs typeface="Arial"/>
              </a:rPr>
              <a:t>agai</a:t>
            </a:r>
            <a:r>
              <a:rPr sz="1200" spc="-10" dirty="0">
                <a:solidFill>
                  <a:srgbClr val="21305E"/>
                </a:solidFill>
                <a:latin typeface="Arial"/>
                <a:cs typeface="Arial"/>
              </a:rPr>
              <a:t>n</a:t>
            </a:r>
            <a:r>
              <a:rPr sz="1200" dirty="0">
                <a:solidFill>
                  <a:srgbClr val="21305E"/>
                </a:solidFill>
                <a:latin typeface="Arial"/>
                <a:cs typeface="Arial"/>
              </a:rPr>
              <a:t>st</a:t>
            </a:r>
            <a:r>
              <a:rPr sz="1200" spc="-20" dirty="0">
                <a:solidFill>
                  <a:srgbClr val="21305E"/>
                </a:solidFill>
                <a:latin typeface="Arial"/>
                <a:cs typeface="Arial"/>
              </a:rPr>
              <a:t> </a:t>
            </a:r>
            <a:r>
              <a:rPr sz="1200" dirty="0">
                <a:solidFill>
                  <a:srgbClr val="21305E"/>
                </a:solidFill>
                <a:latin typeface="Arial"/>
                <a:cs typeface="Arial"/>
              </a:rPr>
              <a:t>lo</a:t>
            </a:r>
            <a:r>
              <a:rPr sz="1200" spc="5" dirty="0">
                <a:solidFill>
                  <a:srgbClr val="21305E"/>
                </a:solidFill>
                <a:latin typeface="Arial"/>
                <a:cs typeface="Arial"/>
              </a:rPr>
              <a:t>n</a:t>
            </a:r>
            <a:r>
              <a:rPr sz="1200" spc="15" dirty="0">
                <a:solidFill>
                  <a:srgbClr val="21305E"/>
                </a:solidFill>
                <a:latin typeface="Arial"/>
                <a:cs typeface="Arial"/>
              </a:rPr>
              <a:t>g</a:t>
            </a:r>
            <a:r>
              <a:rPr sz="1200" spc="-5" dirty="0">
                <a:solidFill>
                  <a:srgbClr val="21305E"/>
                </a:solidFill>
                <a:latin typeface="Arial"/>
                <a:cs typeface="Arial"/>
              </a:rPr>
              <a:t>-</a:t>
            </a:r>
            <a:r>
              <a:rPr sz="1200" dirty="0">
                <a:solidFill>
                  <a:srgbClr val="21305E"/>
                </a:solidFill>
                <a:latin typeface="Arial"/>
                <a:cs typeface="Arial"/>
              </a:rPr>
              <a:t>t</a:t>
            </a:r>
            <a:r>
              <a:rPr sz="1200" spc="5" dirty="0">
                <a:solidFill>
                  <a:srgbClr val="21305E"/>
                </a:solidFill>
                <a:latin typeface="Arial"/>
                <a:cs typeface="Arial"/>
              </a:rPr>
              <a:t>e</a:t>
            </a:r>
            <a:r>
              <a:rPr sz="1200" dirty="0">
                <a:solidFill>
                  <a:srgbClr val="21305E"/>
                </a:solidFill>
                <a:latin typeface="Arial"/>
                <a:cs typeface="Arial"/>
              </a:rPr>
              <a:t>rm</a:t>
            </a:r>
            <a:r>
              <a:rPr sz="1200" spc="-30" dirty="0">
                <a:solidFill>
                  <a:srgbClr val="21305E"/>
                </a:solidFill>
                <a:latin typeface="Arial"/>
                <a:cs typeface="Arial"/>
              </a:rPr>
              <a:t> </a:t>
            </a:r>
            <a:r>
              <a:rPr sz="1200" dirty="0">
                <a:solidFill>
                  <a:srgbClr val="21305E"/>
                </a:solidFill>
                <a:latin typeface="Arial"/>
                <a:cs typeface="Arial"/>
              </a:rPr>
              <a:t>goals</a:t>
            </a:r>
            <a:r>
              <a:rPr sz="1200" spc="-40" dirty="0">
                <a:solidFill>
                  <a:srgbClr val="21305E"/>
                </a:solidFill>
                <a:latin typeface="Arial"/>
                <a:cs typeface="Arial"/>
              </a:rPr>
              <a:t> </a:t>
            </a:r>
            <a:r>
              <a:rPr sz="1200" dirty="0">
                <a:solidFill>
                  <a:srgbClr val="21305E"/>
                </a:solidFill>
                <a:latin typeface="Arial"/>
                <a:cs typeface="Arial"/>
              </a:rPr>
              <a:t>and</a:t>
            </a:r>
            <a:r>
              <a:rPr sz="1200" spc="-20" dirty="0">
                <a:solidFill>
                  <a:srgbClr val="21305E"/>
                </a:solidFill>
                <a:latin typeface="Arial"/>
                <a:cs typeface="Arial"/>
              </a:rPr>
              <a:t> </a:t>
            </a:r>
            <a:r>
              <a:rPr sz="1200" dirty="0">
                <a:solidFill>
                  <a:srgbClr val="21305E"/>
                </a:solidFill>
                <a:latin typeface="Arial"/>
                <a:cs typeface="Arial"/>
              </a:rPr>
              <a:t>MIPs</a:t>
            </a:r>
          </a:p>
        </p:txBody>
      </p:sp>
      <p:sp>
        <p:nvSpPr>
          <p:cNvPr id="12" name="object 12"/>
          <p:cNvSpPr txBox="1"/>
          <p:nvPr/>
        </p:nvSpPr>
        <p:spPr>
          <a:xfrm>
            <a:off x="1911366" y="1480246"/>
            <a:ext cx="1961514" cy="369332"/>
          </a:xfrm>
          <a:prstGeom prst="rect">
            <a:avLst/>
          </a:prstGeom>
          <a:solidFill>
            <a:srgbClr val="7E7E7E"/>
          </a:solidFill>
        </p:spPr>
        <p:txBody>
          <a:bodyPr vert="horz" wrap="square" lIns="0" tIns="0" rIns="0" bIns="0" rtlCol="0">
            <a:spAutoFit/>
          </a:bodyPr>
          <a:lstStyle/>
          <a:p>
            <a:pPr marL="505459" marR="307975" indent="-192405"/>
            <a:r>
              <a:rPr sz="1200" b="1" dirty="0">
                <a:solidFill>
                  <a:srgbClr val="FFFFFF"/>
                </a:solidFill>
                <a:latin typeface="Arial"/>
                <a:cs typeface="Arial"/>
              </a:rPr>
              <a:t>St</a:t>
            </a:r>
            <a:r>
              <a:rPr sz="1200" b="1" spc="-5" dirty="0">
                <a:solidFill>
                  <a:srgbClr val="FFFFFF"/>
                </a:solidFill>
                <a:latin typeface="Arial"/>
                <a:cs typeface="Arial"/>
              </a:rPr>
              <a:t>u</a:t>
            </a:r>
            <a:r>
              <a:rPr sz="1200" b="1" dirty="0">
                <a:solidFill>
                  <a:srgbClr val="FFFFFF"/>
                </a:solidFill>
                <a:latin typeface="Arial"/>
                <a:cs typeface="Arial"/>
              </a:rPr>
              <a:t>dent</a:t>
            </a:r>
            <a:r>
              <a:rPr sz="1200" b="1" spc="5" dirty="0">
                <a:solidFill>
                  <a:srgbClr val="FFFFFF"/>
                </a:solidFill>
                <a:latin typeface="Arial"/>
                <a:cs typeface="Arial"/>
              </a:rPr>
              <a:t> </a:t>
            </a:r>
            <a:r>
              <a:rPr sz="1200" b="1" dirty="0">
                <a:solidFill>
                  <a:srgbClr val="FFFFFF"/>
                </a:solidFill>
                <a:latin typeface="Arial"/>
                <a:cs typeface="Arial"/>
              </a:rPr>
              <a:t>Ac</a:t>
            </a:r>
            <a:r>
              <a:rPr sz="1200" b="1" spc="5" dirty="0">
                <a:solidFill>
                  <a:srgbClr val="FFFFFF"/>
                </a:solidFill>
                <a:latin typeface="Arial"/>
                <a:cs typeface="Arial"/>
              </a:rPr>
              <a:t>a</a:t>
            </a:r>
            <a:r>
              <a:rPr sz="1200" b="1" dirty="0">
                <a:solidFill>
                  <a:srgbClr val="FFFFFF"/>
                </a:solidFill>
                <a:latin typeface="Arial"/>
                <a:cs typeface="Arial"/>
              </a:rPr>
              <a:t>demic Achievem</a:t>
            </a:r>
            <a:r>
              <a:rPr sz="1200" b="1" spc="-10" dirty="0">
                <a:solidFill>
                  <a:srgbClr val="FFFFFF"/>
                </a:solidFill>
                <a:latin typeface="Arial"/>
                <a:cs typeface="Arial"/>
              </a:rPr>
              <a:t>e</a:t>
            </a:r>
            <a:r>
              <a:rPr sz="1200" b="1" dirty="0">
                <a:solidFill>
                  <a:srgbClr val="FFFFFF"/>
                </a:solidFill>
                <a:latin typeface="Arial"/>
                <a:cs typeface="Arial"/>
              </a:rPr>
              <a:t>nt</a:t>
            </a:r>
            <a:endParaRPr sz="1200" dirty="0">
              <a:solidFill>
                <a:prstClr val="black"/>
              </a:solidFill>
              <a:latin typeface="Arial"/>
              <a:cs typeface="Arial"/>
            </a:endParaRPr>
          </a:p>
        </p:txBody>
      </p:sp>
      <p:sp>
        <p:nvSpPr>
          <p:cNvPr id="13" name="object 13"/>
          <p:cNvSpPr txBox="1"/>
          <p:nvPr/>
        </p:nvSpPr>
        <p:spPr>
          <a:xfrm>
            <a:off x="1905271" y="2223958"/>
            <a:ext cx="1961514" cy="184666"/>
          </a:xfrm>
          <a:prstGeom prst="rect">
            <a:avLst/>
          </a:prstGeom>
          <a:solidFill>
            <a:srgbClr val="3C7EA9"/>
          </a:solidFill>
        </p:spPr>
        <p:txBody>
          <a:bodyPr vert="horz" wrap="square" lIns="0" tIns="0" rIns="0" bIns="0" rtlCol="0">
            <a:spAutoFit/>
          </a:bodyPr>
          <a:lstStyle/>
          <a:p>
            <a:pPr marL="408305"/>
            <a:r>
              <a:rPr sz="1200" b="1" dirty="0">
                <a:solidFill>
                  <a:srgbClr val="FFFFFF"/>
                </a:solidFill>
                <a:latin typeface="Arial"/>
                <a:cs typeface="Arial"/>
              </a:rPr>
              <a:t>St</a:t>
            </a:r>
            <a:r>
              <a:rPr sz="1200" b="1" spc="-5" dirty="0">
                <a:solidFill>
                  <a:srgbClr val="FFFFFF"/>
                </a:solidFill>
                <a:latin typeface="Arial"/>
                <a:cs typeface="Arial"/>
              </a:rPr>
              <a:t>u</a:t>
            </a:r>
            <a:r>
              <a:rPr sz="1200" b="1" dirty="0">
                <a:solidFill>
                  <a:srgbClr val="FFFFFF"/>
                </a:solidFill>
                <a:latin typeface="Arial"/>
                <a:cs typeface="Arial"/>
              </a:rPr>
              <a:t>dent</a:t>
            </a:r>
            <a:r>
              <a:rPr sz="1200" b="1" spc="5" dirty="0">
                <a:solidFill>
                  <a:srgbClr val="FFFFFF"/>
                </a:solidFill>
                <a:latin typeface="Arial"/>
                <a:cs typeface="Arial"/>
              </a:rPr>
              <a:t> </a:t>
            </a:r>
            <a:r>
              <a:rPr sz="1200" b="1" dirty="0">
                <a:solidFill>
                  <a:srgbClr val="FFFFFF"/>
                </a:solidFill>
                <a:latin typeface="Arial"/>
                <a:cs typeface="Arial"/>
              </a:rPr>
              <a:t>Growth</a:t>
            </a:r>
            <a:endParaRPr sz="1200" dirty="0">
              <a:solidFill>
                <a:prstClr val="black"/>
              </a:solidFill>
              <a:latin typeface="Arial"/>
              <a:cs typeface="Arial"/>
            </a:endParaRPr>
          </a:p>
        </p:txBody>
      </p:sp>
      <p:sp>
        <p:nvSpPr>
          <p:cNvPr id="14" name="object 14"/>
          <p:cNvSpPr txBox="1"/>
          <p:nvPr/>
        </p:nvSpPr>
        <p:spPr>
          <a:xfrm>
            <a:off x="1905271" y="2900614"/>
            <a:ext cx="1961514" cy="184666"/>
          </a:xfrm>
          <a:prstGeom prst="rect">
            <a:avLst/>
          </a:prstGeom>
          <a:solidFill>
            <a:srgbClr val="0D0D0D"/>
          </a:solidFill>
        </p:spPr>
        <p:txBody>
          <a:bodyPr vert="horz" wrap="square" lIns="0" tIns="0" rIns="0" bIns="0" rtlCol="0">
            <a:spAutoFit/>
          </a:bodyPr>
          <a:lstStyle/>
          <a:p>
            <a:pPr marL="267970"/>
            <a:r>
              <a:rPr sz="1200" b="1" dirty="0">
                <a:solidFill>
                  <a:srgbClr val="FFFFFF"/>
                </a:solidFill>
                <a:latin typeface="Arial"/>
                <a:cs typeface="Arial"/>
              </a:rPr>
              <a:t>Ac</a:t>
            </a:r>
            <a:r>
              <a:rPr sz="1200" b="1" spc="5" dirty="0">
                <a:solidFill>
                  <a:srgbClr val="FFFFFF"/>
                </a:solidFill>
                <a:latin typeface="Arial"/>
                <a:cs typeface="Arial"/>
              </a:rPr>
              <a:t>a</a:t>
            </a:r>
            <a:r>
              <a:rPr sz="1200" b="1" dirty="0">
                <a:solidFill>
                  <a:srgbClr val="FFFFFF"/>
                </a:solidFill>
                <a:latin typeface="Arial"/>
                <a:cs typeface="Arial"/>
              </a:rPr>
              <a:t>demic</a:t>
            </a:r>
            <a:r>
              <a:rPr sz="1200" b="1" spc="-30" dirty="0">
                <a:solidFill>
                  <a:srgbClr val="FFFFFF"/>
                </a:solidFill>
                <a:latin typeface="Arial"/>
                <a:cs typeface="Arial"/>
              </a:rPr>
              <a:t> </a:t>
            </a:r>
            <a:r>
              <a:rPr sz="1200" b="1" dirty="0">
                <a:solidFill>
                  <a:srgbClr val="FFFFFF"/>
                </a:solidFill>
                <a:latin typeface="Arial"/>
                <a:cs typeface="Arial"/>
              </a:rPr>
              <a:t>Progress</a:t>
            </a:r>
            <a:endParaRPr sz="1200" dirty="0">
              <a:solidFill>
                <a:prstClr val="black"/>
              </a:solidFill>
              <a:latin typeface="Arial"/>
              <a:cs typeface="Arial"/>
            </a:endParaRPr>
          </a:p>
        </p:txBody>
      </p:sp>
      <p:sp>
        <p:nvSpPr>
          <p:cNvPr id="15" name="object 15"/>
          <p:cNvSpPr txBox="1"/>
          <p:nvPr/>
        </p:nvSpPr>
        <p:spPr>
          <a:xfrm>
            <a:off x="1932703" y="3406582"/>
            <a:ext cx="1963420" cy="184666"/>
          </a:xfrm>
          <a:prstGeom prst="rect">
            <a:avLst/>
          </a:prstGeom>
          <a:solidFill>
            <a:srgbClr val="006600"/>
          </a:solidFill>
        </p:spPr>
        <p:txBody>
          <a:bodyPr vert="horz" wrap="square" lIns="0" tIns="0" rIns="0" bIns="0" rtlCol="0">
            <a:spAutoFit/>
          </a:bodyPr>
          <a:lstStyle/>
          <a:p>
            <a:pPr marL="345440"/>
            <a:r>
              <a:rPr sz="1200" b="1" dirty="0">
                <a:solidFill>
                  <a:srgbClr val="FFFFFF"/>
                </a:solidFill>
                <a:latin typeface="Arial"/>
                <a:cs typeface="Arial"/>
              </a:rPr>
              <a:t>Gr</a:t>
            </a:r>
            <a:r>
              <a:rPr sz="1200" b="1" spc="5" dirty="0">
                <a:solidFill>
                  <a:srgbClr val="FFFFFF"/>
                </a:solidFill>
                <a:latin typeface="Arial"/>
                <a:cs typeface="Arial"/>
              </a:rPr>
              <a:t>a</a:t>
            </a:r>
            <a:r>
              <a:rPr sz="1200" b="1" dirty="0">
                <a:solidFill>
                  <a:srgbClr val="FFFFFF"/>
                </a:solidFill>
                <a:latin typeface="Arial"/>
                <a:cs typeface="Arial"/>
              </a:rPr>
              <a:t>duation Rates</a:t>
            </a:r>
            <a:endParaRPr sz="1200" dirty="0">
              <a:solidFill>
                <a:prstClr val="black"/>
              </a:solidFill>
              <a:latin typeface="Arial"/>
              <a:cs typeface="Arial"/>
            </a:endParaRPr>
          </a:p>
        </p:txBody>
      </p:sp>
      <p:sp>
        <p:nvSpPr>
          <p:cNvPr id="16" name="object 16"/>
          <p:cNvSpPr txBox="1"/>
          <p:nvPr/>
        </p:nvSpPr>
        <p:spPr>
          <a:xfrm>
            <a:off x="1914415" y="3994845"/>
            <a:ext cx="1961514" cy="369332"/>
          </a:xfrm>
          <a:prstGeom prst="rect">
            <a:avLst/>
          </a:prstGeom>
          <a:solidFill>
            <a:srgbClr val="990000"/>
          </a:solidFill>
        </p:spPr>
        <p:txBody>
          <a:bodyPr vert="horz" wrap="square" lIns="0" tIns="0" rIns="0" bIns="0" rtlCol="0">
            <a:spAutoFit/>
          </a:bodyPr>
          <a:lstStyle/>
          <a:p>
            <a:pPr algn="ctr"/>
            <a:r>
              <a:rPr sz="1200" b="1" dirty="0">
                <a:solidFill>
                  <a:srgbClr val="FFFFFF"/>
                </a:solidFill>
                <a:latin typeface="Arial"/>
                <a:cs typeface="Arial"/>
              </a:rPr>
              <a:t>Engli</a:t>
            </a:r>
            <a:r>
              <a:rPr sz="1200" b="1" spc="5" dirty="0">
                <a:solidFill>
                  <a:srgbClr val="FFFFFF"/>
                </a:solidFill>
                <a:latin typeface="Arial"/>
                <a:cs typeface="Arial"/>
              </a:rPr>
              <a:t>s</a:t>
            </a:r>
            <a:r>
              <a:rPr sz="1200" b="1" dirty="0">
                <a:solidFill>
                  <a:srgbClr val="FFFFFF"/>
                </a:solidFill>
                <a:latin typeface="Arial"/>
                <a:cs typeface="Arial"/>
              </a:rPr>
              <a:t>h</a:t>
            </a:r>
            <a:r>
              <a:rPr sz="1200" b="1" spc="10" dirty="0">
                <a:solidFill>
                  <a:srgbClr val="FFFFFF"/>
                </a:solidFill>
                <a:latin typeface="Arial"/>
                <a:cs typeface="Arial"/>
              </a:rPr>
              <a:t> </a:t>
            </a:r>
            <a:r>
              <a:rPr sz="1200" b="1" dirty="0">
                <a:solidFill>
                  <a:srgbClr val="FFFFFF"/>
                </a:solidFill>
                <a:latin typeface="Arial"/>
                <a:cs typeface="Arial"/>
              </a:rPr>
              <a:t>Language</a:t>
            </a:r>
            <a:endParaRPr sz="1200" dirty="0">
              <a:solidFill>
                <a:prstClr val="black"/>
              </a:solidFill>
              <a:latin typeface="Arial"/>
              <a:cs typeface="Arial"/>
            </a:endParaRPr>
          </a:p>
          <a:p>
            <a:pPr algn="ctr"/>
            <a:r>
              <a:rPr sz="1200" b="1" dirty="0">
                <a:solidFill>
                  <a:srgbClr val="FFFFFF"/>
                </a:solidFill>
                <a:latin typeface="Arial"/>
                <a:cs typeface="Arial"/>
              </a:rPr>
              <a:t>Pro</a:t>
            </a:r>
            <a:r>
              <a:rPr sz="1200" b="1" spc="-5" dirty="0">
                <a:solidFill>
                  <a:srgbClr val="FFFFFF"/>
                </a:solidFill>
                <a:latin typeface="Arial"/>
                <a:cs typeface="Arial"/>
              </a:rPr>
              <a:t>f</a:t>
            </a:r>
            <a:r>
              <a:rPr sz="1200" b="1" dirty="0">
                <a:solidFill>
                  <a:srgbClr val="FFFFFF"/>
                </a:solidFill>
                <a:latin typeface="Arial"/>
                <a:cs typeface="Arial"/>
              </a:rPr>
              <a:t>iciency</a:t>
            </a:r>
            <a:endParaRPr sz="1200" dirty="0">
              <a:solidFill>
                <a:prstClr val="black"/>
              </a:solidFill>
              <a:latin typeface="Arial"/>
              <a:cs typeface="Arial"/>
            </a:endParaRPr>
          </a:p>
        </p:txBody>
      </p:sp>
      <p:sp>
        <p:nvSpPr>
          <p:cNvPr id="17" name="object 17"/>
          <p:cNvSpPr txBox="1"/>
          <p:nvPr/>
        </p:nvSpPr>
        <p:spPr>
          <a:xfrm>
            <a:off x="1922034" y="4625782"/>
            <a:ext cx="1961514" cy="184666"/>
          </a:xfrm>
          <a:prstGeom prst="rect">
            <a:avLst/>
          </a:prstGeom>
          <a:solidFill>
            <a:srgbClr val="003300"/>
          </a:solidFill>
        </p:spPr>
        <p:txBody>
          <a:bodyPr vert="horz" wrap="square" lIns="0" tIns="0" rIns="0" bIns="0" rtlCol="0">
            <a:spAutoFit/>
          </a:bodyPr>
          <a:lstStyle/>
          <a:p>
            <a:pPr marL="195580"/>
            <a:r>
              <a:rPr sz="1200" b="1" dirty="0">
                <a:solidFill>
                  <a:srgbClr val="FFFFFF"/>
                </a:solidFill>
                <a:latin typeface="Arial"/>
                <a:cs typeface="Arial"/>
              </a:rPr>
              <a:t>C</a:t>
            </a:r>
            <a:r>
              <a:rPr sz="1200" b="1" spc="-5" dirty="0">
                <a:solidFill>
                  <a:srgbClr val="FFFFFF"/>
                </a:solidFill>
                <a:latin typeface="Arial"/>
                <a:cs typeface="Arial"/>
              </a:rPr>
              <a:t>h</a:t>
            </a:r>
            <a:r>
              <a:rPr sz="1200" b="1" dirty="0">
                <a:solidFill>
                  <a:srgbClr val="FFFFFF"/>
                </a:solidFill>
                <a:latin typeface="Arial"/>
                <a:cs typeface="Arial"/>
              </a:rPr>
              <a:t>ronic Absen</a:t>
            </a:r>
            <a:r>
              <a:rPr sz="1200" b="1" spc="-5" dirty="0">
                <a:solidFill>
                  <a:srgbClr val="FFFFFF"/>
                </a:solidFill>
                <a:latin typeface="Arial"/>
                <a:cs typeface="Arial"/>
              </a:rPr>
              <a:t>t</a:t>
            </a:r>
            <a:r>
              <a:rPr sz="1200" b="1" dirty="0">
                <a:solidFill>
                  <a:srgbClr val="FFFFFF"/>
                </a:solidFill>
                <a:latin typeface="Arial"/>
                <a:cs typeface="Arial"/>
              </a:rPr>
              <a:t>eei</a:t>
            </a:r>
            <a:r>
              <a:rPr sz="1200" b="1" spc="5" dirty="0">
                <a:solidFill>
                  <a:srgbClr val="FFFFFF"/>
                </a:solidFill>
                <a:latin typeface="Arial"/>
                <a:cs typeface="Arial"/>
              </a:rPr>
              <a:t>s</a:t>
            </a:r>
            <a:r>
              <a:rPr sz="1200" b="1" dirty="0">
                <a:solidFill>
                  <a:srgbClr val="FFFFFF"/>
                </a:solidFill>
                <a:latin typeface="Arial"/>
                <a:cs typeface="Arial"/>
              </a:rPr>
              <a:t>m</a:t>
            </a:r>
            <a:endParaRPr sz="1200" dirty="0">
              <a:solidFill>
                <a:prstClr val="black"/>
              </a:solidFill>
              <a:latin typeface="Arial"/>
              <a:cs typeface="Arial"/>
            </a:endParaRPr>
          </a:p>
        </p:txBody>
      </p:sp>
      <p:sp>
        <p:nvSpPr>
          <p:cNvPr id="18" name="object 18"/>
          <p:cNvSpPr txBox="1"/>
          <p:nvPr/>
        </p:nvSpPr>
        <p:spPr>
          <a:xfrm>
            <a:off x="1952515" y="5183565"/>
            <a:ext cx="1952625" cy="369332"/>
          </a:xfrm>
          <a:prstGeom prst="rect">
            <a:avLst/>
          </a:prstGeom>
          <a:solidFill>
            <a:srgbClr val="846900"/>
          </a:solidFill>
        </p:spPr>
        <p:txBody>
          <a:bodyPr vert="horz" wrap="square" lIns="0" tIns="0" rIns="0" bIns="0" rtlCol="0">
            <a:spAutoFit/>
          </a:bodyPr>
          <a:lstStyle/>
          <a:p>
            <a:pPr marL="389890" marR="255904" indent="-129539"/>
            <a:r>
              <a:rPr sz="1200" b="1" dirty="0">
                <a:solidFill>
                  <a:srgbClr val="FFFFFF"/>
                </a:solidFill>
                <a:latin typeface="Arial"/>
                <a:cs typeface="Arial"/>
              </a:rPr>
              <a:t>C</a:t>
            </a:r>
            <a:r>
              <a:rPr sz="1200" b="1" spc="-5" dirty="0">
                <a:solidFill>
                  <a:srgbClr val="FFFFFF"/>
                </a:solidFill>
                <a:latin typeface="Arial"/>
                <a:cs typeface="Arial"/>
              </a:rPr>
              <a:t>o</a:t>
            </a:r>
            <a:r>
              <a:rPr sz="1200" b="1" dirty="0">
                <a:solidFill>
                  <a:srgbClr val="FFFFFF"/>
                </a:solidFill>
                <a:latin typeface="Arial"/>
                <a:cs typeface="Arial"/>
              </a:rPr>
              <a:t>llege, Car</a:t>
            </a:r>
            <a:r>
              <a:rPr sz="1200" b="1" spc="5" dirty="0">
                <a:solidFill>
                  <a:srgbClr val="FFFFFF"/>
                </a:solidFill>
                <a:latin typeface="Arial"/>
                <a:cs typeface="Arial"/>
              </a:rPr>
              <a:t>e</a:t>
            </a:r>
            <a:r>
              <a:rPr sz="1200" b="1" dirty="0">
                <a:solidFill>
                  <a:srgbClr val="FFFFFF"/>
                </a:solidFill>
                <a:latin typeface="Arial"/>
                <a:cs typeface="Arial"/>
              </a:rPr>
              <a:t>er</a:t>
            </a:r>
            <a:r>
              <a:rPr sz="1200" b="1" spc="-45" dirty="0">
                <a:solidFill>
                  <a:srgbClr val="FFFFFF"/>
                </a:solidFill>
                <a:latin typeface="Arial"/>
                <a:cs typeface="Arial"/>
              </a:rPr>
              <a:t> </a:t>
            </a:r>
            <a:r>
              <a:rPr sz="1200" b="1" dirty="0">
                <a:solidFill>
                  <a:srgbClr val="FFFFFF"/>
                </a:solidFill>
                <a:latin typeface="Arial"/>
                <a:cs typeface="Arial"/>
              </a:rPr>
              <a:t>and Civic</a:t>
            </a:r>
            <a:r>
              <a:rPr sz="1200" b="1" spc="-5" dirty="0">
                <a:solidFill>
                  <a:srgbClr val="FFFFFF"/>
                </a:solidFill>
                <a:latin typeface="Arial"/>
                <a:cs typeface="Arial"/>
              </a:rPr>
              <a:t> </a:t>
            </a:r>
            <a:r>
              <a:rPr sz="1200" b="1" dirty="0">
                <a:solidFill>
                  <a:srgbClr val="FFFFFF"/>
                </a:solidFill>
                <a:latin typeface="Arial"/>
                <a:cs typeface="Arial"/>
              </a:rPr>
              <a:t>Re</a:t>
            </a:r>
            <a:r>
              <a:rPr sz="1200" b="1" spc="5" dirty="0">
                <a:solidFill>
                  <a:srgbClr val="FFFFFF"/>
                </a:solidFill>
                <a:latin typeface="Arial"/>
                <a:cs typeface="Arial"/>
              </a:rPr>
              <a:t>a</a:t>
            </a:r>
            <a:r>
              <a:rPr sz="1200" b="1" dirty="0">
                <a:solidFill>
                  <a:srgbClr val="FFFFFF"/>
                </a:solidFill>
                <a:latin typeface="Arial"/>
                <a:cs typeface="Arial"/>
              </a:rPr>
              <a:t>diness</a:t>
            </a:r>
            <a:endParaRPr sz="1200" dirty="0">
              <a:solidFill>
                <a:prstClr val="black"/>
              </a:solidFill>
              <a:latin typeface="Arial"/>
              <a:cs typeface="Arial"/>
            </a:endParaRPr>
          </a:p>
        </p:txBody>
      </p:sp>
      <p:sp>
        <p:nvSpPr>
          <p:cNvPr id="37" name="object 26"/>
          <p:cNvSpPr txBox="1"/>
          <p:nvPr/>
        </p:nvSpPr>
        <p:spPr>
          <a:xfrm>
            <a:off x="3500674" y="5928425"/>
            <a:ext cx="5533390" cy="276860"/>
          </a:xfrm>
          <a:prstGeom prst="rect">
            <a:avLst/>
          </a:prstGeom>
        </p:spPr>
        <p:txBody>
          <a:bodyPr vert="horz" wrap="square" lIns="0" tIns="0" rIns="0" bIns="0" rtlCol="0">
            <a:spAutoFit/>
          </a:bodyPr>
          <a:lstStyle/>
          <a:p>
            <a:pPr marL="12700" marR="5080"/>
            <a:r>
              <a:rPr sz="900" b="1" dirty="0">
                <a:solidFill>
                  <a:srgbClr val="21305E"/>
                </a:solidFill>
                <a:latin typeface="Arial"/>
                <a:cs typeface="Arial"/>
              </a:rPr>
              <a:t>Note</a:t>
            </a:r>
            <a:r>
              <a:rPr sz="900" dirty="0">
                <a:solidFill>
                  <a:srgbClr val="21305E"/>
                </a:solidFill>
                <a:latin typeface="Arial"/>
                <a:cs typeface="Arial"/>
              </a:rPr>
              <a:t>:</a:t>
            </a:r>
            <a:r>
              <a:rPr sz="900" spc="-10" dirty="0">
                <a:solidFill>
                  <a:srgbClr val="21305E"/>
                </a:solidFill>
                <a:latin typeface="Arial"/>
                <a:cs typeface="Arial"/>
              </a:rPr>
              <a:t> </a:t>
            </a:r>
            <a:r>
              <a:rPr sz="900" dirty="0">
                <a:solidFill>
                  <a:srgbClr val="21305E"/>
                </a:solidFill>
                <a:latin typeface="Arial"/>
                <a:cs typeface="Arial"/>
              </a:rPr>
              <a:t>NYS wi</a:t>
            </a:r>
            <a:r>
              <a:rPr sz="900" spc="5" dirty="0">
                <a:solidFill>
                  <a:srgbClr val="21305E"/>
                </a:solidFill>
                <a:latin typeface="Arial"/>
                <a:cs typeface="Arial"/>
              </a:rPr>
              <a:t>l</a:t>
            </a:r>
            <a:r>
              <a:rPr sz="900" dirty="0">
                <a:solidFill>
                  <a:srgbClr val="21305E"/>
                </a:solidFill>
                <a:latin typeface="Arial"/>
                <a:cs typeface="Arial"/>
              </a:rPr>
              <a:t>l</a:t>
            </a:r>
            <a:r>
              <a:rPr sz="900" spc="-10" dirty="0">
                <a:solidFill>
                  <a:srgbClr val="21305E"/>
                </a:solidFill>
                <a:latin typeface="Arial"/>
                <a:cs typeface="Arial"/>
              </a:rPr>
              <a:t> </a:t>
            </a:r>
            <a:r>
              <a:rPr sz="900" dirty="0">
                <a:solidFill>
                  <a:srgbClr val="21305E"/>
                </a:solidFill>
                <a:latin typeface="Arial"/>
                <a:cs typeface="Arial"/>
              </a:rPr>
              <a:t>add</a:t>
            </a:r>
            <a:r>
              <a:rPr sz="900" spc="-10" dirty="0">
                <a:solidFill>
                  <a:srgbClr val="21305E"/>
                </a:solidFill>
                <a:latin typeface="Arial"/>
                <a:cs typeface="Arial"/>
              </a:rPr>
              <a:t> </a:t>
            </a:r>
            <a:r>
              <a:rPr sz="900" dirty="0">
                <a:solidFill>
                  <a:srgbClr val="21305E"/>
                </a:solidFill>
                <a:latin typeface="Arial"/>
                <a:cs typeface="Arial"/>
              </a:rPr>
              <a:t>an</a:t>
            </a:r>
            <a:r>
              <a:rPr sz="900" spc="-10" dirty="0">
                <a:solidFill>
                  <a:srgbClr val="21305E"/>
                </a:solidFill>
                <a:latin typeface="Arial"/>
                <a:cs typeface="Arial"/>
              </a:rPr>
              <a:t> </a:t>
            </a:r>
            <a:r>
              <a:rPr sz="900" dirty="0">
                <a:solidFill>
                  <a:srgbClr val="21305E"/>
                </a:solidFill>
                <a:latin typeface="Arial"/>
                <a:cs typeface="Arial"/>
              </a:rPr>
              <a:t>indi</a:t>
            </a:r>
            <a:r>
              <a:rPr sz="900" spc="5" dirty="0">
                <a:solidFill>
                  <a:srgbClr val="21305E"/>
                </a:solidFill>
                <a:latin typeface="Arial"/>
                <a:cs typeface="Arial"/>
              </a:rPr>
              <a:t>c</a:t>
            </a:r>
            <a:r>
              <a:rPr sz="900" dirty="0">
                <a:solidFill>
                  <a:srgbClr val="21305E"/>
                </a:solidFill>
                <a:latin typeface="Arial"/>
                <a:cs typeface="Arial"/>
              </a:rPr>
              <a:t>ator</a:t>
            </a:r>
            <a:r>
              <a:rPr sz="900" spc="-25" dirty="0">
                <a:solidFill>
                  <a:srgbClr val="21305E"/>
                </a:solidFill>
                <a:latin typeface="Arial"/>
                <a:cs typeface="Arial"/>
              </a:rPr>
              <a:t> </a:t>
            </a:r>
            <a:r>
              <a:rPr sz="900" dirty="0">
                <a:solidFill>
                  <a:srgbClr val="21305E"/>
                </a:solidFill>
                <a:latin typeface="Arial"/>
                <a:cs typeface="Arial"/>
              </a:rPr>
              <a:t>ba</a:t>
            </a:r>
            <a:r>
              <a:rPr sz="900" spc="5" dirty="0">
                <a:solidFill>
                  <a:srgbClr val="21305E"/>
                </a:solidFill>
                <a:latin typeface="Arial"/>
                <a:cs typeface="Arial"/>
              </a:rPr>
              <a:t>s</a:t>
            </a:r>
            <a:r>
              <a:rPr sz="900" dirty="0">
                <a:solidFill>
                  <a:srgbClr val="21305E"/>
                </a:solidFill>
                <a:latin typeface="Arial"/>
                <a:cs typeface="Arial"/>
              </a:rPr>
              <a:t>ed</a:t>
            </a:r>
            <a:r>
              <a:rPr sz="900" spc="-20" dirty="0">
                <a:solidFill>
                  <a:srgbClr val="21305E"/>
                </a:solidFill>
                <a:latin typeface="Arial"/>
                <a:cs typeface="Arial"/>
              </a:rPr>
              <a:t> </a:t>
            </a:r>
            <a:r>
              <a:rPr sz="900" dirty="0">
                <a:solidFill>
                  <a:srgbClr val="21305E"/>
                </a:solidFill>
                <a:latin typeface="Arial"/>
                <a:cs typeface="Arial"/>
              </a:rPr>
              <a:t>on</a:t>
            </a:r>
            <a:r>
              <a:rPr sz="900" spc="-10" dirty="0">
                <a:solidFill>
                  <a:srgbClr val="21305E"/>
                </a:solidFill>
                <a:latin typeface="Arial"/>
                <a:cs typeface="Arial"/>
              </a:rPr>
              <a:t> </a:t>
            </a:r>
            <a:r>
              <a:rPr sz="900" dirty="0">
                <a:solidFill>
                  <a:srgbClr val="21305E"/>
                </a:solidFill>
                <a:latin typeface="Arial"/>
                <a:cs typeface="Arial"/>
              </a:rPr>
              <a:t>ou</a:t>
            </a:r>
            <a:r>
              <a:rPr sz="900" spc="20" dirty="0">
                <a:solidFill>
                  <a:srgbClr val="21305E"/>
                </a:solidFill>
                <a:latin typeface="Arial"/>
                <a:cs typeface="Arial"/>
              </a:rPr>
              <a:t>t</a:t>
            </a:r>
            <a:r>
              <a:rPr sz="900" dirty="0">
                <a:solidFill>
                  <a:srgbClr val="21305E"/>
                </a:solidFill>
                <a:latin typeface="Arial"/>
                <a:cs typeface="Arial"/>
              </a:rPr>
              <a:t>-of-</a:t>
            </a:r>
            <a:r>
              <a:rPr sz="900" spc="5" dirty="0">
                <a:solidFill>
                  <a:srgbClr val="21305E"/>
                </a:solidFill>
                <a:latin typeface="Arial"/>
                <a:cs typeface="Arial"/>
              </a:rPr>
              <a:t>sc</a:t>
            </a:r>
            <a:r>
              <a:rPr sz="900" dirty="0">
                <a:solidFill>
                  <a:srgbClr val="21305E"/>
                </a:solidFill>
                <a:latin typeface="Arial"/>
                <a:cs typeface="Arial"/>
              </a:rPr>
              <a:t>ho</a:t>
            </a:r>
            <a:r>
              <a:rPr sz="900" spc="-10" dirty="0">
                <a:solidFill>
                  <a:srgbClr val="21305E"/>
                </a:solidFill>
                <a:latin typeface="Arial"/>
                <a:cs typeface="Arial"/>
              </a:rPr>
              <a:t>o</a:t>
            </a:r>
            <a:r>
              <a:rPr sz="900" dirty="0">
                <a:solidFill>
                  <a:srgbClr val="21305E"/>
                </a:solidFill>
                <a:latin typeface="Arial"/>
                <a:cs typeface="Arial"/>
              </a:rPr>
              <a:t>l</a:t>
            </a:r>
            <a:r>
              <a:rPr sz="900" spc="-35" dirty="0">
                <a:solidFill>
                  <a:srgbClr val="21305E"/>
                </a:solidFill>
                <a:latin typeface="Arial"/>
                <a:cs typeface="Arial"/>
              </a:rPr>
              <a:t> </a:t>
            </a:r>
            <a:r>
              <a:rPr sz="900" spc="5" dirty="0">
                <a:solidFill>
                  <a:srgbClr val="21305E"/>
                </a:solidFill>
                <a:latin typeface="Arial"/>
                <a:cs typeface="Arial"/>
              </a:rPr>
              <a:t>s</a:t>
            </a:r>
            <a:r>
              <a:rPr sz="900" dirty="0">
                <a:solidFill>
                  <a:srgbClr val="21305E"/>
                </a:solidFill>
                <a:latin typeface="Arial"/>
                <a:cs typeface="Arial"/>
              </a:rPr>
              <a:t>u</a:t>
            </a:r>
            <a:r>
              <a:rPr sz="900" spc="5" dirty="0">
                <a:solidFill>
                  <a:srgbClr val="21305E"/>
                </a:solidFill>
                <a:latin typeface="Arial"/>
                <a:cs typeface="Arial"/>
              </a:rPr>
              <a:t>s</a:t>
            </a:r>
            <a:r>
              <a:rPr sz="900" dirty="0">
                <a:solidFill>
                  <a:srgbClr val="21305E"/>
                </a:solidFill>
                <a:latin typeface="Arial"/>
                <a:cs typeface="Arial"/>
              </a:rPr>
              <a:t>pen</a:t>
            </a:r>
            <a:r>
              <a:rPr sz="900" spc="5" dirty="0">
                <a:solidFill>
                  <a:srgbClr val="21305E"/>
                </a:solidFill>
                <a:latin typeface="Arial"/>
                <a:cs typeface="Arial"/>
              </a:rPr>
              <a:t>s</a:t>
            </a:r>
            <a:r>
              <a:rPr sz="900" dirty="0">
                <a:solidFill>
                  <a:srgbClr val="21305E"/>
                </a:solidFill>
                <a:latin typeface="Arial"/>
                <a:cs typeface="Arial"/>
              </a:rPr>
              <a:t>i</a:t>
            </a:r>
            <a:r>
              <a:rPr sz="900" spc="-10" dirty="0">
                <a:solidFill>
                  <a:srgbClr val="21305E"/>
                </a:solidFill>
                <a:latin typeface="Arial"/>
                <a:cs typeface="Arial"/>
              </a:rPr>
              <a:t>o</a:t>
            </a:r>
            <a:r>
              <a:rPr sz="900" dirty="0">
                <a:solidFill>
                  <a:srgbClr val="21305E"/>
                </a:solidFill>
                <a:latin typeface="Arial"/>
                <a:cs typeface="Arial"/>
              </a:rPr>
              <a:t>n</a:t>
            </a:r>
            <a:r>
              <a:rPr sz="900" spc="-35" dirty="0">
                <a:solidFill>
                  <a:srgbClr val="21305E"/>
                </a:solidFill>
                <a:latin typeface="Arial"/>
                <a:cs typeface="Arial"/>
              </a:rPr>
              <a:t> </a:t>
            </a:r>
            <a:r>
              <a:rPr sz="900" dirty="0">
                <a:solidFill>
                  <a:srgbClr val="21305E"/>
                </a:solidFill>
                <a:latin typeface="Arial"/>
                <a:cs typeface="Arial"/>
              </a:rPr>
              <a:t>rates</a:t>
            </a:r>
            <a:r>
              <a:rPr sz="900" spc="-20" dirty="0">
                <a:solidFill>
                  <a:srgbClr val="21305E"/>
                </a:solidFill>
                <a:latin typeface="Arial"/>
                <a:cs typeface="Arial"/>
              </a:rPr>
              <a:t> </a:t>
            </a:r>
            <a:r>
              <a:rPr sz="900" dirty="0">
                <a:solidFill>
                  <a:srgbClr val="21305E"/>
                </a:solidFill>
                <a:latin typeface="Arial"/>
                <a:cs typeface="Arial"/>
              </a:rPr>
              <a:t>in 201</a:t>
            </a:r>
            <a:r>
              <a:rPr sz="900" spc="20" dirty="0">
                <a:solidFill>
                  <a:srgbClr val="21305E"/>
                </a:solidFill>
                <a:latin typeface="Arial"/>
                <a:cs typeface="Arial"/>
              </a:rPr>
              <a:t>8</a:t>
            </a:r>
            <a:r>
              <a:rPr sz="900" dirty="0">
                <a:solidFill>
                  <a:srgbClr val="21305E"/>
                </a:solidFill>
                <a:latin typeface="Arial"/>
                <a:cs typeface="Arial"/>
              </a:rPr>
              <a:t>-2019</a:t>
            </a:r>
            <a:r>
              <a:rPr sz="900" spc="-35" dirty="0">
                <a:solidFill>
                  <a:srgbClr val="21305E"/>
                </a:solidFill>
                <a:latin typeface="Arial"/>
                <a:cs typeface="Arial"/>
              </a:rPr>
              <a:t> </a:t>
            </a:r>
            <a:r>
              <a:rPr sz="900" dirty="0">
                <a:solidFill>
                  <a:srgbClr val="21305E"/>
                </a:solidFill>
                <a:latin typeface="Arial"/>
                <a:cs typeface="Arial"/>
              </a:rPr>
              <a:t>(to</a:t>
            </a:r>
            <a:r>
              <a:rPr sz="900" spc="-10" dirty="0">
                <a:solidFill>
                  <a:srgbClr val="21305E"/>
                </a:solidFill>
                <a:latin typeface="Arial"/>
                <a:cs typeface="Arial"/>
              </a:rPr>
              <a:t> </a:t>
            </a:r>
            <a:r>
              <a:rPr sz="900" dirty="0">
                <a:solidFill>
                  <a:srgbClr val="21305E"/>
                </a:solidFill>
                <a:latin typeface="Arial"/>
                <a:cs typeface="Arial"/>
              </a:rPr>
              <a:t>be</a:t>
            </a:r>
            <a:r>
              <a:rPr sz="900" spc="-10" dirty="0">
                <a:solidFill>
                  <a:srgbClr val="21305E"/>
                </a:solidFill>
                <a:latin typeface="Arial"/>
                <a:cs typeface="Arial"/>
              </a:rPr>
              <a:t> </a:t>
            </a:r>
            <a:r>
              <a:rPr sz="900" dirty="0">
                <a:solidFill>
                  <a:srgbClr val="21305E"/>
                </a:solidFill>
                <a:latin typeface="Arial"/>
                <a:cs typeface="Arial"/>
              </a:rPr>
              <a:t>u</a:t>
            </a:r>
            <a:r>
              <a:rPr sz="900" spc="5" dirty="0">
                <a:solidFill>
                  <a:srgbClr val="21305E"/>
                </a:solidFill>
                <a:latin typeface="Arial"/>
                <a:cs typeface="Arial"/>
              </a:rPr>
              <a:t>s</a:t>
            </a:r>
            <a:r>
              <a:rPr sz="900" dirty="0">
                <a:solidFill>
                  <a:srgbClr val="21305E"/>
                </a:solidFill>
                <a:latin typeface="Arial"/>
                <a:cs typeface="Arial"/>
              </a:rPr>
              <a:t>ed</a:t>
            </a:r>
            <a:r>
              <a:rPr sz="900" spc="-10" dirty="0">
                <a:solidFill>
                  <a:srgbClr val="21305E"/>
                </a:solidFill>
                <a:latin typeface="Arial"/>
                <a:cs typeface="Arial"/>
              </a:rPr>
              <a:t> </a:t>
            </a:r>
            <a:r>
              <a:rPr sz="900" dirty="0">
                <a:solidFill>
                  <a:srgbClr val="21305E"/>
                </a:solidFill>
                <a:latin typeface="Arial"/>
                <a:cs typeface="Arial"/>
              </a:rPr>
              <a:t>for</a:t>
            </a:r>
            <a:r>
              <a:rPr sz="900" spc="-10" dirty="0">
                <a:solidFill>
                  <a:srgbClr val="21305E"/>
                </a:solidFill>
                <a:latin typeface="Arial"/>
                <a:cs typeface="Arial"/>
              </a:rPr>
              <a:t> </a:t>
            </a:r>
            <a:r>
              <a:rPr sz="900" spc="5" dirty="0">
                <a:solidFill>
                  <a:srgbClr val="21305E"/>
                </a:solidFill>
                <a:latin typeface="Arial"/>
                <a:cs typeface="Arial"/>
              </a:rPr>
              <a:t>sc</a:t>
            </a:r>
            <a:r>
              <a:rPr sz="900" dirty="0">
                <a:solidFill>
                  <a:srgbClr val="21305E"/>
                </a:solidFill>
                <a:latin typeface="Arial"/>
                <a:cs typeface="Arial"/>
              </a:rPr>
              <a:t>hool ident</a:t>
            </a:r>
            <a:r>
              <a:rPr sz="900" spc="5" dirty="0">
                <a:solidFill>
                  <a:srgbClr val="21305E"/>
                </a:solidFill>
                <a:latin typeface="Arial"/>
                <a:cs typeface="Arial"/>
              </a:rPr>
              <a:t>i</a:t>
            </a:r>
            <a:r>
              <a:rPr sz="900" dirty="0">
                <a:solidFill>
                  <a:srgbClr val="21305E"/>
                </a:solidFill>
                <a:latin typeface="Arial"/>
                <a:cs typeface="Arial"/>
              </a:rPr>
              <a:t>f</a:t>
            </a:r>
            <a:r>
              <a:rPr sz="900" spc="5" dirty="0">
                <a:solidFill>
                  <a:srgbClr val="21305E"/>
                </a:solidFill>
                <a:latin typeface="Arial"/>
                <a:cs typeface="Arial"/>
              </a:rPr>
              <a:t>ic</a:t>
            </a:r>
            <a:r>
              <a:rPr sz="900" dirty="0">
                <a:solidFill>
                  <a:srgbClr val="21305E"/>
                </a:solidFill>
                <a:latin typeface="Arial"/>
                <a:cs typeface="Arial"/>
              </a:rPr>
              <a:t>at</a:t>
            </a:r>
            <a:r>
              <a:rPr sz="900" spc="-10" dirty="0">
                <a:solidFill>
                  <a:srgbClr val="21305E"/>
                </a:solidFill>
                <a:latin typeface="Arial"/>
                <a:cs typeface="Arial"/>
              </a:rPr>
              <a:t>i</a:t>
            </a:r>
            <a:r>
              <a:rPr sz="900" dirty="0">
                <a:solidFill>
                  <a:srgbClr val="21305E"/>
                </a:solidFill>
                <a:latin typeface="Arial"/>
                <a:cs typeface="Arial"/>
              </a:rPr>
              <a:t>on</a:t>
            </a:r>
            <a:r>
              <a:rPr sz="900" spc="-45" dirty="0">
                <a:solidFill>
                  <a:srgbClr val="21305E"/>
                </a:solidFill>
                <a:latin typeface="Arial"/>
                <a:cs typeface="Arial"/>
              </a:rPr>
              <a:t> </a:t>
            </a:r>
            <a:r>
              <a:rPr sz="900" dirty="0">
                <a:solidFill>
                  <a:srgbClr val="21305E"/>
                </a:solidFill>
                <a:latin typeface="Arial"/>
                <a:cs typeface="Arial"/>
              </a:rPr>
              <a:t>after</a:t>
            </a:r>
            <a:r>
              <a:rPr sz="900" spc="-10" dirty="0">
                <a:solidFill>
                  <a:srgbClr val="21305E"/>
                </a:solidFill>
                <a:latin typeface="Arial"/>
                <a:cs typeface="Arial"/>
              </a:rPr>
              <a:t> </a:t>
            </a:r>
            <a:r>
              <a:rPr sz="900" dirty="0">
                <a:solidFill>
                  <a:srgbClr val="21305E"/>
                </a:solidFill>
                <a:latin typeface="Arial"/>
                <a:cs typeface="Arial"/>
              </a:rPr>
              <a:t>202</a:t>
            </a:r>
            <a:r>
              <a:rPr sz="900" spc="15" dirty="0">
                <a:solidFill>
                  <a:srgbClr val="21305E"/>
                </a:solidFill>
                <a:latin typeface="Arial"/>
                <a:cs typeface="Arial"/>
              </a:rPr>
              <a:t>0</a:t>
            </a:r>
            <a:r>
              <a:rPr sz="900" dirty="0">
                <a:solidFill>
                  <a:srgbClr val="21305E"/>
                </a:solidFill>
                <a:latin typeface="Arial"/>
                <a:cs typeface="Arial"/>
              </a:rPr>
              <a:t>-2021)</a:t>
            </a:r>
            <a:r>
              <a:rPr sz="900" spc="-35" dirty="0">
                <a:solidFill>
                  <a:srgbClr val="21305E"/>
                </a:solidFill>
                <a:latin typeface="Arial"/>
                <a:cs typeface="Arial"/>
              </a:rPr>
              <a:t> </a:t>
            </a:r>
            <a:r>
              <a:rPr sz="900" dirty="0">
                <a:solidFill>
                  <a:srgbClr val="21305E"/>
                </a:solidFill>
                <a:latin typeface="Arial"/>
                <a:cs typeface="Arial"/>
              </a:rPr>
              <a:t>and</a:t>
            </a:r>
            <a:r>
              <a:rPr sz="900" spc="-10" dirty="0">
                <a:solidFill>
                  <a:srgbClr val="21305E"/>
                </a:solidFill>
                <a:latin typeface="Arial"/>
                <a:cs typeface="Arial"/>
              </a:rPr>
              <a:t> </a:t>
            </a:r>
            <a:r>
              <a:rPr sz="900" dirty="0">
                <a:solidFill>
                  <a:srgbClr val="21305E"/>
                </a:solidFill>
                <a:latin typeface="Arial"/>
                <a:cs typeface="Arial"/>
              </a:rPr>
              <a:t>wi</a:t>
            </a:r>
            <a:r>
              <a:rPr sz="900" spc="5" dirty="0">
                <a:solidFill>
                  <a:srgbClr val="21305E"/>
                </a:solidFill>
                <a:latin typeface="Arial"/>
                <a:cs typeface="Arial"/>
              </a:rPr>
              <a:t>l</a:t>
            </a:r>
            <a:r>
              <a:rPr sz="900" dirty="0">
                <a:solidFill>
                  <a:srgbClr val="21305E"/>
                </a:solidFill>
                <a:latin typeface="Arial"/>
                <a:cs typeface="Arial"/>
              </a:rPr>
              <a:t>l</a:t>
            </a:r>
            <a:r>
              <a:rPr sz="900" spc="-10" dirty="0">
                <a:solidFill>
                  <a:srgbClr val="21305E"/>
                </a:solidFill>
                <a:latin typeface="Arial"/>
                <a:cs typeface="Arial"/>
              </a:rPr>
              <a:t> </a:t>
            </a:r>
            <a:r>
              <a:rPr sz="900" spc="5" dirty="0">
                <a:solidFill>
                  <a:srgbClr val="21305E"/>
                </a:solidFill>
                <a:latin typeface="Arial"/>
                <a:cs typeface="Arial"/>
              </a:rPr>
              <a:t>c</a:t>
            </a:r>
            <a:r>
              <a:rPr sz="900" dirty="0">
                <a:solidFill>
                  <a:srgbClr val="21305E"/>
                </a:solidFill>
                <a:latin typeface="Arial"/>
                <a:cs typeface="Arial"/>
              </a:rPr>
              <a:t>on</a:t>
            </a:r>
            <a:r>
              <a:rPr sz="900" spc="5" dirty="0">
                <a:solidFill>
                  <a:srgbClr val="21305E"/>
                </a:solidFill>
                <a:latin typeface="Arial"/>
                <a:cs typeface="Arial"/>
              </a:rPr>
              <a:t>s</a:t>
            </a:r>
            <a:r>
              <a:rPr sz="900" dirty="0">
                <a:solidFill>
                  <a:srgbClr val="21305E"/>
                </a:solidFill>
                <a:latin typeface="Arial"/>
                <a:cs typeface="Arial"/>
              </a:rPr>
              <a:t>ider</a:t>
            </a:r>
            <a:r>
              <a:rPr sz="900" spc="-25" dirty="0">
                <a:solidFill>
                  <a:srgbClr val="21305E"/>
                </a:solidFill>
                <a:latin typeface="Arial"/>
                <a:cs typeface="Arial"/>
              </a:rPr>
              <a:t> </a:t>
            </a:r>
            <a:r>
              <a:rPr sz="900" dirty="0">
                <a:solidFill>
                  <a:srgbClr val="21305E"/>
                </a:solidFill>
                <a:latin typeface="Arial"/>
                <a:cs typeface="Arial"/>
              </a:rPr>
              <a:t>adding</a:t>
            </a:r>
            <a:r>
              <a:rPr sz="900" spc="-35" dirty="0">
                <a:solidFill>
                  <a:srgbClr val="21305E"/>
                </a:solidFill>
                <a:latin typeface="Arial"/>
                <a:cs typeface="Arial"/>
              </a:rPr>
              <a:t> </a:t>
            </a:r>
            <a:r>
              <a:rPr sz="900" dirty="0">
                <a:solidFill>
                  <a:srgbClr val="21305E"/>
                </a:solidFill>
                <a:latin typeface="Arial"/>
                <a:cs typeface="Arial"/>
              </a:rPr>
              <a:t>addit</a:t>
            </a:r>
            <a:r>
              <a:rPr sz="900" spc="5" dirty="0">
                <a:solidFill>
                  <a:srgbClr val="21305E"/>
                </a:solidFill>
                <a:latin typeface="Arial"/>
                <a:cs typeface="Arial"/>
              </a:rPr>
              <a:t>i</a:t>
            </a:r>
            <a:r>
              <a:rPr sz="900" dirty="0">
                <a:solidFill>
                  <a:srgbClr val="21305E"/>
                </a:solidFill>
                <a:latin typeface="Arial"/>
                <a:cs typeface="Arial"/>
              </a:rPr>
              <a:t>onal</a:t>
            </a:r>
            <a:r>
              <a:rPr sz="900" spc="-35" dirty="0">
                <a:solidFill>
                  <a:srgbClr val="21305E"/>
                </a:solidFill>
                <a:latin typeface="Arial"/>
                <a:cs typeface="Arial"/>
              </a:rPr>
              <a:t> </a:t>
            </a:r>
            <a:r>
              <a:rPr sz="900" dirty="0">
                <a:solidFill>
                  <a:srgbClr val="21305E"/>
                </a:solidFill>
                <a:latin typeface="Arial"/>
                <a:cs typeface="Arial"/>
              </a:rPr>
              <a:t>indi</a:t>
            </a:r>
            <a:r>
              <a:rPr sz="900" spc="5" dirty="0">
                <a:solidFill>
                  <a:srgbClr val="21305E"/>
                </a:solidFill>
                <a:latin typeface="Arial"/>
                <a:cs typeface="Arial"/>
              </a:rPr>
              <a:t>c</a:t>
            </a:r>
            <a:r>
              <a:rPr sz="900" dirty="0">
                <a:solidFill>
                  <a:srgbClr val="21305E"/>
                </a:solidFill>
                <a:latin typeface="Arial"/>
                <a:cs typeface="Arial"/>
              </a:rPr>
              <a:t>ators</a:t>
            </a:r>
            <a:r>
              <a:rPr sz="900" spc="-30" dirty="0">
                <a:solidFill>
                  <a:srgbClr val="21305E"/>
                </a:solidFill>
                <a:latin typeface="Arial"/>
                <a:cs typeface="Arial"/>
              </a:rPr>
              <a:t> </a:t>
            </a:r>
            <a:r>
              <a:rPr sz="900" dirty="0">
                <a:solidFill>
                  <a:srgbClr val="21305E"/>
                </a:solidFill>
                <a:latin typeface="Arial"/>
                <a:cs typeface="Arial"/>
              </a:rPr>
              <a:t>in</a:t>
            </a:r>
            <a:r>
              <a:rPr sz="900" spc="-10" dirty="0">
                <a:solidFill>
                  <a:srgbClr val="21305E"/>
                </a:solidFill>
                <a:latin typeface="Arial"/>
                <a:cs typeface="Arial"/>
              </a:rPr>
              <a:t> </a:t>
            </a:r>
            <a:r>
              <a:rPr sz="900" dirty="0">
                <a:solidFill>
                  <a:srgbClr val="21305E"/>
                </a:solidFill>
                <a:latin typeface="Arial"/>
                <a:cs typeface="Arial"/>
              </a:rPr>
              <a:t>the</a:t>
            </a:r>
            <a:r>
              <a:rPr sz="900" spc="-10" dirty="0">
                <a:solidFill>
                  <a:srgbClr val="21305E"/>
                </a:solidFill>
                <a:latin typeface="Arial"/>
                <a:cs typeface="Arial"/>
              </a:rPr>
              <a:t> </a:t>
            </a:r>
            <a:r>
              <a:rPr sz="900" dirty="0">
                <a:solidFill>
                  <a:srgbClr val="21305E"/>
                </a:solidFill>
                <a:latin typeface="Arial"/>
                <a:cs typeface="Arial"/>
              </a:rPr>
              <a:t>futur</a:t>
            </a:r>
            <a:r>
              <a:rPr sz="900" spc="40" dirty="0">
                <a:solidFill>
                  <a:srgbClr val="21305E"/>
                </a:solidFill>
                <a:latin typeface="Arial"/>
                <a:cs typeface="Arial"/>
              </a:rPr>
              <a:t>e</a:t>
            </a:r>
            <a:r>
              <a:rPr sz="800" dirty="0">
                <a:solidFill>
                  <a:srgbClr val="21305E"/>
                </a:solidFill>
                <a:latin typeface="Arial"/>
                <a:cs typeface="Arial"/>
              </a:rPr>
              <a:t>.</a:t>
            </a:r>
          </a:p>
        </p:txBody>
      </p:sp>
    </p:spTree>
    <p:extLst>
      <p:ext uri="{BB962C8B-B14F-4D97-AF65-F5344CB8AC3E}">
        <p14:creationId xmlns:p14="http://schemas.microsoft.com/office/powerpoint/2010/main" val="8690221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1469DC1-5233-43EB-8A8E-A7B6CC5D6EBE}"/>
              </a:ext>
            </a:extLst>
          </p:cNvPr>
          <p:cNvSpPr>
            <a:spLocks noGrp="1"/>
          </p:cNvSpPr>
          <p:nvPr>
            <p:ph type="title"/>
          </p:nvPr>
        </p:nvSpPr>
        <p:spPr/>
        <p:txBody>
          <a:bodyPr>
            <a:normAutofit/>
          </a:bodyPr>
          <a:lstStyle/>
          <a:p>
            <a:r>
              <a:rPr lang="en-US" dirty="0">
                <a:solidFill>
                  <a:srgbClr val="21305E"/>
                </a:solidFill>
              </a:rPr>
              <a:t>How Schools Are Measured On Each Indicator</a:t>
            </a:r>
          </a:p>
        </p:txBody>
      </p:sp>
      <p:sp>
        <p:nvSpPr>
          <p:cNvPr id="5" name="Content Placeholder 2">
            <a:extLst>
              <a:ext uri="{FF2B5EF4-FFF2-40B4-BE49-F238E27FC236}">
                <a16:creationId xmlns:a16="http://schemas.microsoft.com/office/drawing/2014/main" id="{6D5133C6-0FE8-431D-B657-216BECB6992D}"/>
              </a:ext>
            </a:extLst>
          </p:cNvPr>
          <p:cNvSpPr>
            <a:spLocks noGrp="1"/>
          </p:cNvSpPr>
          <p:nvPr>
            <p:ph idx="1"/>
          </p:nvPr>
        </p:nvSpPr>
        <p:spPr/>
        <p:txBody>
          <a:bodyPr anchor="ctr">
            <a:normAutofit/>
          </a:bodyPr>
          <a:lstStyle/>
          <a:p>
            <a:r>
              <a:rPr lang="en-US" dirty="0"/>
              <a:t>For every indicator, a school is given a numeric score:</a:t>
            </a:r>
          </a:p>
          <a:p>
            <a:pPr lvl="1"/>
            <a:r>
              <a:rPr lang="en-US" sz="2800" dirty="0"/>
              <a:t>“1” is lowest</a:t>
            </a:r>
          </a:p>
          <a:p>
            <a:pPr lvl="1"/>
            <a:r>
              <a:rPr lang="en-US" sz="2800" dirty="0"/>
              <a:t>“4” is highest</a:t>
            </a:r>
          </a:p>
          <a:p>
            <a:r>
              <a:rPr lang="en-US" dirty="0"/>
              <a:t>For every indicator:</a:t>
            </a:r>
          </a:p>
          <a:p>
            <a:pPr lvl="1"/>
            <a:r>
              <a:rPr lang="en-US" sz="2800" dirty="0"/>
              <a:t>A score of “1” to “4” is given for </a:t>
            </a:r>
            <a:r>
              <a:rPr lang="en-US" sz="2800" b="1" i="1" dirty="0"/>
              <a:t>all students </a:t>
            </a:r>
            <a:r>
              <a:rPr lang="en-US" sz="2800" dirty="0"/>
              <a:t>at a school </a:t>
            </a:r>
            <a:r>
              <a:rPr lang="en-US" sz="2800" u="sng" dirty="0"/>
              <a:t>and</a:t>
            </a:r>
            <a:r>
              <a:rPr lang="en-US" sz="2800" dirty="0"/>
              <a:t> </a:t>
            </a:r>
          </a:p>
          <a:p>
            <a:pPr lvl="1"/>
            <a:r>
              <a:rPr lang="en-US" sz="2800" dirty="0"/>
              <a:t>A score of “1” to “4” is given for each specific </a:t>
            </a:r>
            <a:r>
              <a:rPr lang="en-US" sz="2800" b="1" i="1" dirty="0"/>
              <a:t>student subgroup </a:t>
            </a:r>
            <a:r>
              <a:rPr lang="en-US" sz="2800" dirty="0"/>
              <a:t>at a school for which the school is accountable</a:t>
            </a:r>
          </a:p>
        </p:txBody>
      </p:sp>
      <p:sp>
        <p:nvSpPr>
          <p:cNvPr id="2" name="Slide Number Placeholder 1">
            <a:extLst>
              <a:ext uri="{FF2B5EF4-FFF2-40B4-BE49-F238E27FC236}">
                <a16:creationId xmlns:a16="http://schemas.microsoft.com/office/drawing/2014/main" id="{E7F7E72A-7238-4C29-95FD-BC43312C6D2D}"/>
              </a:ext>
            </a:extLst>
          </p:cNvPr>
          <p:cNvSpPr>
            <a:spLocks noGrp="1"/>
          </p:cNvSpPr>
          <p:nvPr>
            <p:ph type="sldNum" sz="quarter" idx="12"/>
          </p:nvPr>
        </p:nvSpPr>
        <p:spPr/>
        <p:txBody>
          <a:bodyP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0EE74F80-5974-44FC-A210-93279413BE50}" type="slidenum">
              <a:rPr kumimoji="0" lang="en-US" sz="105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600"/>
                </a:spcAft>
                <a:buClrTx/>
                <a:buSzTx/>
                <a:buFontTx/>
                <a:buNone/>
                <a:tabLst/>
                <a:defRPr/>
              </a:pPr>
              <a:t>9</a:t>
            </a:fld>
            <a:endParaRPr kumimoji="0" lang="en-US" sz="1050" b="0" i="0" u="none" strike="noStrike" kern="1200" cap="none" spc="0" normalizeH="0" baseline="0" noProof="0" dirty="0">
              <a:ln>
                <a:noFill/>
              </a:ln>
              <a:solidFill>
                <a:prstClr val="black">
                  <a:alpha val="8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408091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Custom 3">
      <a:dk1>
        <a:srgbClr val="13294B"/>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2">
      <a:majorFont>
        <a:latin typeface="Face off M54"/>
        <a:ea typeface=""/>
        <a:cs typeface=""/>
      </a:majorFont>
      <a:minorFont>
        <a:latin typeface="Face off m54"/>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1288</TotalTime>
  <Words>2475</Words>
  <Application>Microsoft Office PowerPoint</Application>
  <PresentationFormat>Widescreen</PresentationFormat>
  <Paragraphs>316</Paragraphs>
  <Slides>23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MS Gothic</vt:lpstr>
      <vt:lpstr>Arial</vt:lpstr>
      <vt:lpstr>Bahnschrift SemiBold Condensed</vt:lpstr>
      <vt:lpstr>Calibri</vt:lpstr>
      <vt:lpstr>Face off m54</vt:lpstr>
      <vt:lpstr>Face off m54</vt:lpstr>
      <vt:lpstr>Franklin Gothic Heavy</vt:lpstr>
      <vt:lpstr>Franklin Gothic Medium</vt:lpstr>
      <vt:lpstr>Times New Roman</vt:lpstr>
      <vt:lpstr>1_Office Theme</vt:lpstr>
      <vt:lpstr>WAO Elementary School  and  the New Accountability System</vt:lpstr>
      <vt:lpstr>NYS’ Accountability System</vt:lpstr>
      <vt:lpstr>Why a New Accountability System?</vt:lpstr>
      <vt:lpstr>PowerPoint Presentation</vt:lpstr>
      <vt:lpstr>PowerPoint Presentation</vt:lpstr>
      <vt:lpstr>PowerPoint Presentation</vt:lpstr>
      <vt:lpstr>Multiple Measures of Performance </vt:lpstr>
      <vt:lpstr>PowerPoint Presentation</vt:lpstr>
      <vt:lpstr>How Schools Are Measured On Each Indicator</vt:lpstr>
      <vt:lpstr>PowerPoint Presentation</vt:lpstr>
      <vt:lpstr>PowerPoint Presentation</vt:lpstr>
      <vt:lpstr>Measuring Student Academic Achievement  (Composite Performance Index)</vt:lpstr>
      <vt:lpstr>Measuring Student Growth on State Tests</vt:lpstr>
      <vt:lpstr>Measuring Student Test Achievement (Composite Performance) &amp; Growth on State Tests Combined</vt:lpstr>
      <vt:lpstr>Measuring  Academic Progress</vt:lpstr>
      <vt:lpstr>Measuring Chronic Absenteeism</vt:lpstr>
      <vt:lpstr>PowerPoint Presentation</vt:lpstr>
      <vt:lpstr>PowerPoint Presentation</vt:lpstr>
      <vt:lpstr>Required CSI School Interventions</vt:lpstr>
      <vt:lpstr>How Schools Can Exit CSI Status</vt:lpstr>
      <vt:lpstr>PowerPoint Presentation</vt:lpstr>
      <vt:lpstr>PowerPoint Presentation</vt:lpstr>
      <vt:lpstr>Next Steps</vt:lpstr>
    </vt:vector>
  </TitlesOfParts>
  <Company>SCRIC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Rullo</dc:creator>
  <cp:lastModifiedBy>Michael Rullo</cp:lastModifiedBy>
  <cp:revision>100</cp:revision>
  <dcterms:created xsi:type="dcterms:W3CDTF">2018-02-09T14:59:40Z</dcterms:created>
  <dcterms:modified xsi:type="dcterms:W3CDTF">2019-02-13T15:10:01Z</dcterms:modified>
</cp:coreProperties>
</file>